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27" r:id="rId4"/>
    <p:sldMasterId id="2147483728" r:id="rId5"/>
    <p:sldMasterId id="214748372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Proxima Nova"/>
      <p:regular r:id="rId38"/>
      <p:bold r:id="rId39"/>
      <p:italic r:id="rId40"/>
      <p:boldItalic r:id="rId41"/>
    </p:embeddedFont>
    <p:embeddedFont>
      <p:font typeface="Oswald"/>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CF9E08D-678C-46A7-B9C1-9A64B9AFE6E0}">
  <a:tblStyle styleId="{CCF9E08D-678C-46A7-B9C1-9A64B9AFE6E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roximaNova-italic.fntdata"/><Relationship Id="rId20" Type="http://schemas.openxmlformats.org/officeDocument/2006/relationships/slide" Target="slides/slide13.xml"/><Relationship Id="rId42" Type="http://schemas.openxmlformats.org/officeDocument/2006/relationships/font" Target="fonts/Oswald-regular.fntdata"/><Relationship Id="rId41" Type="http://schemas.openxmlformats.org/officeDocument/2006/relationships/font" Target="fonts/ProximaNova-boldItalic.fntdata"/><Relationship Id="rId22" Type="http://schemas.openxmlformats.org/officeDocument/2006/relationships/slide" Target="slides/slide15.xml"/><Relationship Id="rId21" Type="http://schemas.openxmlformats.org/officeDocument/2006/relationships/slide" Target="slides/slide14.xml"/><Relationship Id="rId43" Type="http://schemas.openxmlformats.org/officeDocument/2006/relationships/font" Target="fonts/Oswald-bold.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ProximaNova-bold.fntdata"/><Relationship Id="rId16" Type="http://schemas.openxmlformats.org/officeDocument/2006/relationships/slide" Target="slides/slide9.xml"/><Relationship Id="rId38" Type="http://schemas.openxmlformats.org/officeDocument/2006/relationships/font" Target="fonts/ProximaNova-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3437af8737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437af8737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5b929f34e2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b929f34e2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rgbClr val="FFFF00"/>
                </a:highlight>
              </a:rPr>
              <a:t>X</a:t>
            </a:r>
            <a:r>
              <a:rPr b="1" lang="en">
                <a:solidFill>
                  <a:schemeClr val="dk1"/>
                </a:solidFill>
              </a:rPr>
              <a:t> MINUTES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 suggested talking point.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another.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 suggestion for the instructor on something to do before, during or after presenting this slide.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another suggestion.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5b929f34e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5b929f34e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3437af8737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437af8737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rgbClr val="FFFF00"/>
                </a:highlight>
              </a:rPr>
              <a:t>X</a:t>
            </a:r>
            <a:r>
              <a:rPr b="1" lang="en">
                <a:solidFill>
                  <a:schemeClr val="dk1"/>
                </a:solidFill>
              </a:rPr>
              <a:t> MINUTES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 suggested talking point.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another.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 suggestion for the instructor on something to do before, during or after presenting this slide.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another suggestion.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3437af8737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3437af8737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rgbClr val="FFFF00"/>
                </a:highlight>
              </a:rPr>
              <a:t>X</a:t>
            </a:r>
            <a:r>
              <a:rPr b="1" lang="en">
                <a:solidFill>
                  <a:schemeClr val="dk1"/>
                </a:solidFill>
              </a:rPr>
              <a:t> MINUTES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 suggested talking point.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another.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 suggestion for the instructor on something to do before, during or after presenting this slide.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another suggestion.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58239b477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58239b477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58239b477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58239b477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5b929f34e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5b929f34e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3437af8737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3437af8737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rgbClr val="FFFF00"/>
                </a:highlight>
              </a:rPr>
              <a:t>3-5 minutes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Take a minute or two to discuss importance of each of these concepts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58239b477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58239b477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about 5-7 minutes to over what each one of these libraries does.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58239b477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58239b477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important slide -- walk through this diagram with the students, explaining what the concepts 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Lots of people are looking for a clear understanding of what the DS process is, and this chart typically helps a lot.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you are done……….have students open up the Jupyter notebook for this class, and work through the cells until you get to the scikit learn part.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you are done with this it’s usually time for a 5-10 minute break.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38ab9de1c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8ab9de1c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58239b4773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58239b4773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58239b477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58239b477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58239b477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58239b477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rgbClr val="FFFF00"/>
                </a:highlight>
              </a:rPr>
              <a:t>X</a:t>
            </a:r>
            <a:r>
              <a:rPr b="1" lang="en">
                <a:solidFill>
                  <a:schemeClr val="dk1"/>
                </a:solidFill>
              </a:rPr>
              <a:t> MINUTES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 suggested talking point.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another.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 suggestion for the instructor on something to do before, during or after presenting this slide.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another suggestion.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58239b477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58239b477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rgbClr val="FFFF00"/>
                </a:highlight>
              </a:rPr>
              <a:t>X</a:t>
            </a:r>
            <a:r>
              <a:rPr b="1" lang="en">
                <a:solidFill>
                  <a:schemeClr val="dk1"/>
                </a:solidFill>
              </a:rPr>
              <a:t> MINUTES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 suggested talking point.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another.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 suggestion for the instructor on something to do before, during or after presenting this slide.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another suggestion.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58239b477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58239b477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58239b477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58239b477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this slide to briefly introduce people to the concept of the concept function, and the broader idea of machine learning optimization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58239b477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58239b477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58239b4773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58239b4773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this slide and the previous one to relate to the idea of what developing an ML hypothesis looks like in practice…….and once you’re done……...go back into the Jupyter Notebook and finish up the rest of the cells…...it walks you through how to build a basic model in sklearn.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58239b4773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58239b477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g58239b477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58239b477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38ab9de1c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8ab9de1c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Google Shape;758;g5b929f34e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5b929f34e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38ab9de1cc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8ab9de1cc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3bf44f9e4f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bf44f9e4f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3bf44f9e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bf44f9e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38ab9de1cc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8ab9de1cc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3437af8737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3437af8737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rgbClr val="FFFF00"/>
                </a:highlight>
              </a:rPr>
              <a:t>X</a:t>
            </a:r>
            <a:r>
              <a:rPr b="1" lang="en">
                <a:solidFill>
                  <a:schemeClr val="dk1"/>
                </a:solidFill>
              </a:rPr>
              <a:t> MINUTES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 suggested talking point.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another.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 suggestion for the instructor on something to do before, during or after presenting this slide.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another suggestion.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3853bb5884_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3853bb5884_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rgbClr val="FFFF00"/>
                </a:highlight>
              </a:rPr>
              <a:t>X</a:t>
            </a:r>
            <a:r>
              <a:rPr b="1" lang="en">
                <a:solidFill>
                  <a:schemeClr val="dk1"/>
                </a:solidFill>
              </a:rPr>
              <a:t> MINUTES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 suggested talking point.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another.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 suggestion for the instructor on something to do before, during or after presenting this slide.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another suggestion.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2.pn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3.png"/><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5.png"/><Relationship Id="rId4"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3.png"/><Relationship Id="rId4"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56.png"/><Relationship Id="rId4"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8.png"/><Relationship Id="rId4"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7.png"/><Relationship Id="rId4" Type="http://schemas.openxmlformats.org/officeDocument/2006/relationships/image" Target="../media/image2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3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74.png"/><Relationship Id="rId4" Type="http://schemas.openxmlformats.org/officeDocument/2006/relationships/image" Target="../media/image3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70.png"/><Relationship Id="rId4" Type="http://schemas.openxmlformats.org/officeDocument/2006/relationships/image" Target="../media/image3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40.png"/><Relationship Id="rId4" Type="http://schemas.openxmlformats.org/officeDocument/2006/relationships/image" Target="../media/image3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76.png"/><Relationship Id="rId4" Type="http://schemas.openxmlformats.org/officeDocument/2006/relationships/image" Target="../media/image3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38.png"/><Relationship Id="rId4" Type="http://schemas.openxmlformats.org/officeDocument/2006/relationships/image" Target="../media/image3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 Id="rId3" Type="http://schemas.openxmlformats.org/officeDocument/2006/relationships/image" Target="../media/image3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5.png"/><Relationship Id="rId3" Type="http://schemas.openxmlformats.org/officeDocument/2006/relationships/image" Target="../media/image3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9.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0.png"/><Relationship Id="rId4" Type="http://schemas.openxmlformats.org/officeDocument/2006/relationships/image" Target="../media/image1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7.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42.png"/><Relationship Id="rId4" Type="http://schemas.openxmlformats.org/officeDocument/2006/relationships/image" Target="../media/image4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7.png"/><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struction Notes">
  <p:cSld name="CUSTOM">
    <p:bg>
      <p:bgPr>
        <a:solidFill>
          <a:srgbClr val="E41A23"/>
        </a:solidFill>
      </p:bgPr>
    </p:bg>
    <p:spTree>
      <p:nvGrpSpPr>
        <p:cNvPr id="10" name="Shape 10"/>
        <p:cNvGrpSpPr/>
        <p:nvPr/>
      </p:nvGrpSpPr>
      <p:grpSpPr>
        <a:xfrm>
          <a:off x="0" y="0"/>
          <a:ext cx="0" cy="0"/>
          <a:chOff x="0" y="0"/>
          <a:chExt cx="0" cy="0"/>
        </a:xfrm>
      </p:grpSpPr>
      <p:sp>
        <p:nvSpPr>
          <p:cNvPr id="11" name="Google Shape;11;p2"/>
          <p:cNvSpPr/>
          <p:nvPr/>
        </p:nvSpPr>
        <p:spPr>
          <a:xfrm>
            <a:off x="720300" y="100"/>
            <a:ext cx="77034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nvSpPr>
        <p:spPr>
          <a:xfrm>
            <a:off x="-6375" y="-69079"/>
            <a:ext cx="91440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INSTRUCTOR USE ONLY</a:t>
            </a:r>
            <a:endParaRPr sz="2400">
              <a:solidFill>
                <a:srgbClr val="FFFFFF"/>
              </a:solidFill>
              <a:latin typeface="Proxima Nova"/>
              <a:ea typeface="Proxima Nova"/>
              <a:cs typeface="Proxima Nova"/>
              <a:sym typeface="Proxima Nova"/>
            </a:endParaRPr>
          </a:p>
        </p:txBody>
      </p:sp>
      <p:sp>
        <p:nvSpPr>
          <p:cNvPr id="13" name="Google Shape;13;p2"/>
          <p:cNvSpPr txBox="1"/>
          <p:nvPr>
            <p:ph type="title"/>
          </p:nvPr>
        </p:nvSpPr>
        <p:spPr>
          <a:xfrm>
            <a:off x="685400" y="749900"/>
            <a:ext cx="7831500" cy="653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1" type="body"/>
          </p:nvPr>
        </p:nvSpPr>
        <p:spPr>
          <a:xfrm>
            <a:off x="685400" y="1496175"/>
            <a:ext cx="7738200" cy="2999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 name="Google Shape;15;p2"/>
          <p:cNvSpPr txBox="1"/>
          <p:nvPr/>
        </p:nvSpPr>
        <p:spPr>
          <a:xfrm rot="-5400000">
            <a:off x="-2095550" y="23235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INSTRUCTOR USE ONLY </a:t>
            </a:r>
            <a:endParaRPr sz="2400">
              <a:solidFill>
                <a:srgbClr val="FFFFFF"/>
              </a:solidFill>
              <a:latin typeface="Proxima Nova"/>
              <a:ea typeface="Proxima Nova"/>
              <a:cs typeface="Proxima Nova"/>
              <a:sym typeface="Proxima Nov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Computer Exercise">
  <p:cSld name="TITLE_AND_BODY_1_2_2_2_1_1_1">
    <p:spTree>
      <p:nvGrpSpPr>
        <p:cNvPr id="76" name="Shape 76"/>
        <p:cNvGrpSpPr/>
        <p:nvPr/>
      </p:nvGrpSpPr>
      <p:grpSpPr>
        <a:xfrm>
          <a:off x="0" y="0"/>
          <a:ext cx="0" cy="0"/>
          <a:chOff x="0" y="0"/>
          <a:chExt cx="0" cy="0"/>
        </a:xfrm>
      </p:grpSpPr>
      <p:sp>
        <p:nvSpPr>
          <p:cNvPr id="77" name="Google Shape;77;p11"/>
          <p:cNvSpPr/>
          <p:nvPr/>
        </p:nvSpPr>
        <p:spPr>
          <a:xfrm>
            <a:off x="125" y="50"/>
            <a:ext cx="9144000" cy="659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 name="Google Shape;78;p11"/>
          <p:cNvPicPr preferRelativeResize="0"/>
          <p:nvPr/>
        </p:nvPicPr>
        <p:blipFill>
          <a:blip r:embed="rId2">
            <a:alphaModFix/>
          </a:blip>
          <a:stretch>
            <a:fillRect/>
          </a:stretch>
        </p:blipFill>
        <p:spPr>
          <a:xfrm>
            <a:off x="8646174" y="90950"/>
            <a:ext cx="393600" cy="393600"/>
          </a:xfrm>
          <a:prstGeom prst="rect">
            <a:avLst/>
          </a:prstGeom>
          <a:noFill/>
          <a:ln>
            <a:noFill/>
          </a:ln>
        </p:spPr>
      </p:pic>
      <p:sp>
        <p:nvSpPr>
          <p:cNvPr id="79" name="Google Shape;79;p11"/>
          <p:cNvSpPr txBox="1"/>
          <p:nvPr>
            <p:ph idx="1" type="subTitle"/>
          </p:nvPr>
        </p:nvSpPr>
        <p:spPr>
          <a:xfrm>
            <a:off x="7292905" y="129425"/>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80" name="Google Shape;80;p11"/>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81" name="Google Shape;81;p11"/>
          <p:cNvSpPr txBox="1"/>
          <p:nvPr>
            <p:ph type="title"/>
          </p:nvPr>
        </p:nvSpPr>
        <p:spPr>
          <a:xfrm>
            <a:off x="2634925"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82" name="Google Shape;82;p11"/>
          <p:cNvSpPr txBox="1"/>
          <p:nvPr/>
        </p:nvSpPr>
        <p:spPr>
          <a:xfrm>
            <a:off x="915074" y="166256"/>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Computers Out: </a:t>
            </a:r>
            <a:endParaRPr b="1" sz="1800">
              <a:latin typeface="Proxima Nova"/>
              <a:ea typeface="Proxima Nova"/>
              <a:cs typeface="Proxima Nova"/>
              <a:sym typeface="Proxima Nova"/>
            </a:endParaRPr>
          </a:p>
        </p:txBody>
      </p:sp>
      <p:pic>
        <p:nvPicPr>
          <p:cNvPr id="83" name="Google Shape;83;p11"/>
          <p:cNvPicPr preferRelativeResize="0"/>
          <p:nvPr/>
        </p:nvPicPr>
        <p:blipFill rotWithShape="1">
          <a:blip r:embed="rId3">
            <a:alphaModFix/>
          </a:blip>
          <a:srcRect b="45773" l="36196" r="36738" t="0"/>
          <a:stretch/>
        </p:blipFill>
        <p:spPr>
          <a:xfrm>
            <a:off x="195600" y="-100825"/>
            <a:ext cx="667574" cy="752374"/>
          </a:xfrm>
          <a:prstGeom prst="rect">
            <a:avLst/>
          </a:prstGeom>
          <a:noFill/>
          <a:ln>
            <a:noFill/>
          </a:ln>
        </p:spPr>
      </p:pic>
      <p:pic>
        <p:nvPicPr>
          <p:cNvPr descr="GA-Cog-900.png" id="84" name="Google Shape;84;p11"/>
          <p:cNvPicPr preferRelativeResize="0"/>
          <p:nvPr/>
        </p:nvPicPr>
        <p:blipFill>
          <a:blip r:embed="rId4">
            <a:alphaModFix/>
          </a:blip>
          <a:stretch>
            <a:fillRect/>
          </a:stretch>
        </p:blipFill>
        <p:spPr>
          <a:xfrm>
            <a:off x="8392825" y="4622450"/>
            <a:ext cx="316051" cy="316051"/>
          </a:xfrm>
          <a:prstGeom prst="rect">
            <a:avLst/>
          </a:prstGeom>
          <a:noFill/>
          <a:ln>
            <a:noFill/>
          </a:ln>
        </p:spPr>
      </p:pic>
      <p:sp>
        <p:nvSpPr>
          <p:cNvPr id="85" name="Google Shape;85;p11"/>
          <p:cNvSpPr txBox="1"/>
          <p:nvPr>
            <p:ph idx="2"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6" name="Google Shape;86;p11"/>
          <p:cNvSpPr txBox="1"/>
          <p:nvPr>
            <p:ph idx="3"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Guided Walk-Through">
  <p:cSld name="TITLE_AND_BODY_1_2_2_2_1_1_1_1">
    <p:spTree>
      <p:nvGrpSpPr>
        <p:cNvPr id="87" name="Shape 87"/>
        <p:cNvGrpSpPr/>
        <p:nvPr/>
      </p:nvGrpSpPr>
      <p:grpSpPr>
        <a:xfrm>
          <a:off x="0" y="0"/>
          <a:ext cx="0" cy="0"/>
          <a:chOff x="0" y="0"/>
          <a:chExt cx="0" cy="0"/>
        </a:xfrm>
      </p:grpSpPr>
      <p:sp>
        <p:nvSpPr>
          <p:cNvPr id="88" name="Google Shape;88;p12"/>
          <p:cNvSpPr/>
          <p:nvPr/>
        </p:nvSpPr>
        <p:spPr>
          <a:xfrm>
            <a:off x="125" y="50"/>
            <a:ext cx="9144000" cy="659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12"/>
          <p:cNvPicPr preferRelativeResize="0"/>
          <p:nvPr/>
        </p:nvPicPr>
        <p:blipFill>
          <a:blip r:embed="rId2">
            <a:alphaModFix/>
          </a:blip>
          <a:stretch>
            <a:fillRect/>
          </a:stretch>
        </p:blipFill>
        <p:spPr>
          <a:xfrm>
            <a:off x="8646174" y="90950"/>
            <a:ext cx="393600" cy="393600"/>
          </a:xfrm>
          <a:prstGeom prst="rect">
            <a:avLst/>
          </a:prstGeom>
          <a:noFill/>
          <a:ln>
            <a:noFill/>
          </a:ln>
        </p:spPr>
      </p:pic>
      <p:sp>
        <p:nvSpPr>
          <p:cNvPr id="90" name="Google Shape;90;p12"/>
          <p:cNvSpPr txBox="1"/>
          <p:nvPr>
            <p:ph idx="1" type="subTitle"/>
          </p:nvPr>
        </p:nvSpPr>
        <p:spPr>
          <a:xfrm>
            <a:off x="7292905" y="129425"/>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91" name="Google Shape;91;p12"/>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92" name="Google Shape;92;p12"/>
          <p:cNvSpPr txBox="1"/>
          <p:nvPr>
            <p:ph type="title"/>
          </p:nvPr>
        </p:nvSpPr>
        <p:spPr>
          <a:xfrm>
            <a:off x="3209335"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93" name="Google Shape;93;p12"/>
          <p:cNvSpPr txBox="1"/>
          <p:nvPr/>
        </p:nvSpPr>
        <p:spPr>
          <a:xfrm>
            <a:off x="838875" y="166250"/>
            <a:ext cx="25548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Guided Walk-Through:</a:t>
            </a:r>
            <a:endParaRPr b="1" sz="1800">
              <a:latin typeface="Proxima Nova"/>
              <a:ea typeface="Proxima Nova"/>
              <a:cs typeface="Proxima Nova"/>
              <a:sym typeface="Proxima Nova"/>
            </a:endParaRPr>
          </a:p>
        </p:txBody>
      </p:sp>
      <p:grpSp>
        <p:nvGrpSpPr>
          <p:cNvPr id="94" name="Google Shape;94;p12"/>
          <p:cNvGrpSpPr/>
          <p:nvPr/>
        </p:nvGrpSpPr>
        <p:grpSpPr>
          <a:xfrm>
            <a:off x="125" y="122012"/>
            <a:ext cx="835475" cy="547775"/>
            <a:chOff x="541297" y="3135674"/>
            <a:chExt cx="2117807" cy="1388530"/>
          </a:xfrm>
        </p:grpSpPr>
        <p:pic>
          <p:nvPicPr>
            <p:cNvPr id="95" name="Google Shape;95;p12"/>
            <p:cNvPicPr preferRelativeResize="0"/>
            <p:nvPr/>
          </p:nvPicPr>
          <p:blipFill rotWithShape="1">
            <a:blip r:embed="rId3">
              <a:alphaModFix/>
            </a:blip>
            <a:srcRect b="32129" l="0" r="0" t="0"/>
            <a:stretch/>
          </p:blipFill>
          <p:spPr>
            <a:xfrm>
              <a:off x="541297" y="3135674"/>
              <a:ext cx="2117807" cy="1388530"/>
            </a:xfrm>
            <a:prstGeom prst="rect">
              <a:avLst/>
            </a:prstGeom>
            <a:noFill/>
            <a:ln>
              <a:noFill/>
            </a:ln>
          </p:spPr>
        </p:pic>
        <p:sp>
          <p:nvSpPr>
            <p:cNvPr id="96" name="Google Shape;96;p12"/>
            <p:cNvSpPr txBox="1"/>
            <p:nvPr/>
          </p:nvSpPr>
          <p:spPr>
            <a:xfrm>
              <a:off x="1096025" y="3569925"/>
              <a:ext cx="1429200" cy="2298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pic>
        <p:nvPicPr>
          <p:cNvPr descr="GA-Cog-900.png" id="97" name="Google Shape;97;p12"/>
          <p:cNvPicPr preferRelativeResize="0"/>
          <p:nvPr/>
        </p:nvPicPr>
        <p:blipFill>
          <a:blip r:embed="rId4">
            <a:alphaModFix/>
          </a:blip>
          <a:stretch>
            <a:fillRect/>
          </a:stretch>
        </p:blipFill>
        <p:spPr>
          <a:xfrm>
            <a:off x="8392825" y="4622450"/>
            <a:ext cx="316051" cy="316051"/>
          </a:xfrm>
          <a:prstGeom prst="rect">
            <a:avLst/>
          </a:prstGeom>
          <a:noFill/>
          <a:ln>
            <a:noFill/>
          </a:ln>
        </p:spPr>
      </p:pic>
      <p:sp>
        <p:nvSpPr>
          <p:cNvPr id="98" name="Google Shape;98;p12"/>
          <p:cNvSpPr txBox="1"/>
          <p:nvPr>
            <p:ph idx="2"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9" name="Google Shape;99;p12"/>
          <p:cNvSpPr txBox="1"/>
          <p:nvPr>
            <p:ph idx="3"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Discussion Prompt">
  <p:cSld name="TITLE_AND_BODY_1_2_2_2_1_1_1_1_1">
    <p:spTree>
      <p:nvGrpSpPr>
        <p:cNvPr id="100" name="Shape 100"/>
        <p:cNvGrpSpPr/>
        <p:nvPr/>
      </p:nvGrpSpPr>
      <p:grpSpPr>
        <a:xfrm>
          <a:off x="0" y="0"/>
          <a:ext cx="0" cy="0"/>
          <a:chOff x="0" y="0"/>
          <a:chExt cx="0" cy="0"/>
        </a:xfrm>
      </p:grpSpPr>
      <p:sp>
        <p:nvSpPr>
          <p:cNvPr id="101" name="Google Shape;101;p13"/>
          <p:cNvSpPr/>
          <p:nvPr/>
        </p:nvSpPr>
        <p:spPr>
          <a:xfrm>
            <a:off x="125" y="50"/>
            <a:ext cx="9144000" cy="659700"/>
          </a:xfrm>
          <a:prstGeom prst="rect">
            <a:avLst/>
          </a:prstGeom>
          <a:solidFill>
            <a:srgbClr val="FC7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03" name="Google Shape;103;p13"/>
          <p:cNvSpPr txBox="1"/>
          <p:nvPr/>
        </p:nvSpPr>
        <p:spPr>
          <a:xfrm>
            <a:off x="915075" y="166250"/>
            <a:ext cx="25548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Discussion: </a:t>
            </a:r>
            <a:endParaRPr b="1" sz="1800">
              <a:latin typeface="Proxima Nova"/>
              <a:ea typeface="Proxima Nova"/>
              <a:cs typeface="Proxima Nova"/>
              <a:sym typeface="Proxima Nova"/>
            </a:endParaRPr>
          </a:p>
        </p:txBody>
      </p:sp>
      <p:pic>
        <p:nvPicPr>
          <p:cNvPr id="104" name="Google Shape;104;p13"/>
          <p:cNvPicPr preferRelativeResize="0"/>
          <p:nvPr/>
        </p:nvPicPr>
        <p:blipFill>
          <a:blip r:embed="rId2">
            <a:alphaModFix/>
          </a:blip>
          <a:stretch>
            <a:fillRect/>
          </a:stretch>
        </p:blipFill>
        <p:spPr>
          <a:xfrm>
            <a:off x="-262001" y="20088"/>
            <a:ext cx="1336200" cy="751613"/>
          </a:xfrm>
          <a:prstGeom prst="rect">
            <a:avLst/>
          </a:prstGeom>
          <a:noFill/>
          <a:ln>
            <a:noFill/>
          </a:ln>
        </p:spPr>
      </p:pic>
      <p:pic>
        <p:nvPicPr>
          <p:cNvPr descr="GA-Cog-900.png" id="105" name="Google Shape;105;p13"/>
          <p:cNvPicPr preferRelativeResize="0"/>
          <p:nvPr/>
        </p:nvPicPr>
        <p:blipFill>
          <a:blip r:embed="rId3">
            <a:alphaModFix/>
          </a:blip>
          <a:stretch>
            <a:fillRect/>
          </a:stretch>
        </p:blipFill>
        <p:spPr>
          <a:xfrm>
            <a:off x="8392825" y="4622450"/>
            <a:ext cx="316051" cy="316051"/>
          </a:xfrm>
          <a:prstGeom prst="rect">
            <a:avLst/>
          </a:prstGeom>
          <a:noFill/>
          <a:ln>
            <a:noFill/>
          </a:ln>
        </p:spPr>
      </p:pic>
      <p:sp>
        <p:nvSpPr>
          <p:cNvPr id="106" name="Google Shape;106;p13"/>
          <p:cNvSpPr txBox="1"/>
          <p:nvPr>
            <p:ph idx="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107" name="Google Shape;107;p13"/>
          <p:cNvSpPr txBox="1"/>
          <p:nvPr>
            <p:ph type="title"/>
          </p:nvPr>
        </p:nvSpPr>
        <p:spPr>
          <a:xfrm>
            <a:off x="2186914"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108" name="Google Shape;108;p13"/>
          <p:cNvSpPr txBox="1"/>
          <p:nvPr>
            <p:ph idx="1"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Example or case study">
  <p:cSld name="BLANK_2">
    <p:spTree>
      <p:nvGrpSpPr>
        <p:cNvPr id="109" name="Shape 109"/>
        <p:cNvGrpSpPr/>
        <p:nvPr/>
      </p:nvGrpSpPr>
      <p:grpSpPr>
        <a:xfrm>
          <a:off x="0" y="0"/>
          <a:ext cx="0" cy="0"/>
          <a:chOff x="0" y="0"/>
          <a:chExt cx="0" cy="0"/>
        </a:xfrm>
      </p:grpSpPr>
      <p:sp>
        <p:nvSpPr>
          <p:cNvPr id="110" name="Google Shape;110;p14"/>
          <p:cNvSpPr/>
          <p:nvPr/>
        </p:nvSpPr>
        <p:spPr>
          <a:xfrm>
            <a:off x="125" y="50"/>
            <a:ext cx="9144000" cy="659700"/>
          </a:xfrm>
          <a:prstGeom prst="rect">
            <a:avLst/>
          </a:prstGeom>
          <a:solidFill>
            <a:srgbClr val="8EC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11" name="Google Shape;111;p14"/>
          <p:cNvPicPr preferRelativeResize="0"/>
          <p:nvPr/>
        </p:nvPicPr>
        <p:blipFill>
          <a:blip r:embed="rId2">
            <a:alphaModFix/>
          </a:blip>
          <a:stretch>
            <a:fillRect/>
          </a:stretch>
        </p:blipFill>
        <p:spPr>
          <a:xfrm>
            <a:off x="8392825" y="4622450"/>
            <a:ext cx="316051" cy="316051"/>
          </a:xfrm>
          <a:prstGeom prst="rect">
            <a:avLst/>
          </a:prstGeom>
          <a:noFill/>
          <a:ln>
            <a:noFill/>
          </a:ln>
        </p:spPr>
      </p:pic>
      <p:sp>
        <p:nvSpPr>
          <p:cNvPr id="112" name="Google Shape;112;p14"/>
          <p:cNvSpPr txBox="1"/>
          <p:nvPr>
            <p:ph idx="1" type="body"/>
          </p:nvPr>
        </p:nvSpPr>
        <p:spPr>
          <a:xfrm>
            <a:off x="495425" y="1084200"/>
            <a:ext cx="7332300" cy="2940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3" name="Google Shape;113;p14"/>
          <p:cNvSpPr txBox="1"/>
          <p:nvPr>
            <p:ph type="title"/>
          </p:nvPr>
        </p:nvSpPr>
        <p:spPr>
          <a:xfrm>
            <a:off x="2027525" y="166250"/>
            <a:ext cx="56013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114" name="Google Shape;114;p14"/>
          <p:cNvSpPr txBox="1"/>
          <p:nvPr/>
        </p:nvSpPr>
        <p:spPr>
          <a:xfrm>
            <a:off x="770025" y="166250"/>
            <a:ext cx="23652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Real Cases: </a:t>
            </a:r>
            <a:endParaRPr b="1" sz="1800">
              <a:latin typeface="Proxima Nova"/>
              <a:ea typeface="Proxima Nova"/>
              <a:cs typeface="Proxima Nova"/>
              <a:sym typeface="Proxima Nova"/>
            </a:endParaRPr>
          </a:p>
        </p:txBody>
      </p:sp>
      <p:pic>
        <p:nvPicPr>
          <p:cNvPr id="115" name="Google Shape;115;p14"/>
          <p:cNvPicPr preferRelativeResize="0"/>
          <p:nvPr/>
        </p:nvPicPr>
        <p:blipFill rotWithShape="1">
          <a:blip r:embed="rId3">
            <a:alphaModFix/>
          </a:blip>
          <a:srcRect b="15782" l="0" r="0" t="0"/>
          <a:stretch/>
        </p:blipFill>
        <p:spPr>
          <a:xfrm>
            <a:off x="68925" y="50"/>
            <a:ext cx="640384" cy="659700"/>
          </a:xfrm>
          <a:prstGeom prst="rect">
            <a:avLst/>
          </a:prstGeom>
          <a:noFill/>
          <a:ln>
            <a:noFill/>
          </a:ln>
        </p:spPr>
      </p:pic>
      <p:sp>
        <p:nvSpPr>
          <p:cNvPr id="116" name="Google Shape;116;p14"/>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Trivia">
  <p:cSld name="TITLE_AND_BODY_2">
    <p:bg>
      <p:bgPr>
        <a:solidFill>
          <a:srgbClr val="000000"/>
        </a:solidFill>
      </p:bgPr>
    </p:bg>
    <p:spTree>
      <p:nvGrpSpPr>
        <p:cNvPr id="117" name="Shape 117"/>
        <p:cNvGrpSpPr/>
        <p:nvPr/>
      </p:nvGrpSpPr>
      <p:grpSpPr>
        <a:xfrm>
          <a:off x="0" y="0"/>
          <a:ext cx="0" cy="0"/>
          <a:chOff x="0" y="0"/>
          <a:chExt cx="0" cy="0"/>
        </a:xfrm>
      </p:grpSpPr>
      <p:sp>
        <p:nvSpPr>
          <p:cNvPr id="118" name="Google Shape;118;p15"/>
          <p:cNvSpPr txBox="1"/>
          <p:nvPr>
            <p:ph type="title"/>
          </p:nvPr>
        </p:nvSpPr>
        <p:spPr>
          <a:xfrm>
            <a:off x="368250" y="1086064"/>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600"/>
              <a:buNone/>
              <a:defRPr>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0"/>
              </a:spcBef>
              <a:spcAft>
                <a:spcPts val="0"/>
              </a:spcAft>
              <a:buClr>
                <a:schemeClr val="lt1"/>
              </a:buClr>
              <a:buSzPts val="2600"/>
              <a:buNone/>
              <a:defRPr>
                <a:solidFill>
                  <a:schemeClr val="lt1"/>
                </a:solidFill>
              </a:defRPr>
            </a:lvl3pPr>
            <a:lvl4pPr lvl="3" rtl="0">
              <a:spcBef>
                <a:spcPts val="0"/>
              </a:spcBef>
              <a:spcAft>
                <a:spcPts val="0"/>
              </a:spcAft>
              <a:buClr>
                <a:schemeClr val="lt1"/>
              </a:buClr>
              <a:buSzPts val="2600"/>
              <a:buNone/>
              <a:defRPr>
                <a:solidFill>
                  <a:schemeClr val="lt1"/>
                </a:solidFill>
              </a:defRPr>
            </a:lvl4pPr>
            <a:lvl5pPr lvl="4" rtl="0">
              <a:spcBef>
                <a:spcPts val="0"/>
              </a:spcBef>
              <a:spcAft>
                <a:spcPts val="0"/>
              </a:spcAft>
              <a:buClr>
                <a:schemeClr val="lt1"/>
              </a:buClr>
              <a:buSzPts val="2600"/>
              <a:buNone/>
              <a:defRPr>
                <a:solidFill>
                  <a:schemeClr val="lt1"/>
                </a:solidFill>
              </a:defRPr>
            </a:lvl5pPr>
            <a:lvl6pPr lvl="5" rtl="0">
              <a:spcBef>
                <a:spcPts val="0"/>
              </a:spcBef>
              <a:spcAft>
                <a:spcPts val="0"/>
              </a:spcAft>
              <a:buClr>
                <a:schemeClr val="lt1"/>
              </a:buClr>
              <a:buSzPts val="2600"/>
              <a:buNone/>
              <a:defRPr>
                <a:solidFill>
                  <a:schemeClr val="lt1"/>
                </a:solidFill>
              </a:defRPr>
            </a:lvl6pPr>
            <a:lvl7pPr lvl="6" rtl="0">
              <a:spcBef>
                <a:spcPts val="0"/>
              </a:spcBef>
              <a:spcAft>
                <a:spcPts val="0"/>
              </a:spcAft>
              <a:buClr>
                <a:schemeClr val="lt1"/>
              </a:buClr>
              <a:buSzPts val="2600"/>
              <a:buNone/>
              <a:defRPr>
                <a:solidFill>
                  <a:schemeClr val="lt1"/>
                </a:solidFill>
              </a:defRPr>
            </a:lvl7pPr>
            <a:lvl8pPr lvl="7" rtl="0">
              <a:spcBef>
                <a:spcPts val="0"/>
              </a:spcBef>
              <a:spcAft>
                <a:spcPts val="0"/>
              </a:spcAft>
              <a:buClr>
                <a:schemeClr val="lt1"/>
              </a:buClr>
              <a:buSzPts val="2600"/>
              <a:buNone/>
              <a:defRPr>
                <a:solidFill>
                  <a:schemeClr val="lt1"/>
                </a:solidFill>
              </a:defRPr>
            </a:lvl8pPr>
            <a:lvl9pPr lvl="8" rtl="0">
              <a:spcBef>
                <a:spcPts val="0"/>
              </a:spcBef>
              <a:spcAft>
                <a:spcPts val="0"/>
              </a:spcAft>
              <a:buClr>
                <a:schemeClr val="lt1"/>
              </a:buClr>
              <a:buSzPts val="2600"/>
              <a:buNone/>
              <a:defRPr>
                <a:solidFill>
                  <a:schemeClr val="lt1"/>
                </a:solidFill>
              </a:defRPr>
            </a:lvl9pPr>
          </a:lstStyle>
          <a:p/>
        </p:txBody>
      </p:sp>
      <p:sp>
        <p:nvSpPr>
          <p:cNvPr id="119" name="Google Shape;119;p15"/>
          <p:cNvSpPr txBox="1"/>
          <p:nvPr>
            <p:ph idx="1" type="subTitle"/>
          </p:nvPr>
        </p:nvSpPr>
        <p:spPr>
          <a:xfrm>
            <a:off x="390900" y="2222372"/>
            <a:ext cx="8362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120" name="Google Shape;120;p15"/>
          <p:cNvSpPr/>
          <p:nvPr/>
        </p:nvSpPr>
        <p:spPr>
          <a:xfrm>
            <a:off x="7525125" y="1"/>
            <a:ext cx="1449900" cy="588000"/>
          </a:xfrm>
          <a:prstGeom prst="roundRect">
            <a:avLst>
              <a:gd fmla="val 0" name="adj"/>
            </a:avLst>
          </a:prstGeom>
          <a:solidFill>
            <a:srgbClr val="ED332F"/>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121" name="Google Shape;121;p15"/>
          <p:cNvSpPr txBox="1"/>
          <p:nvPr>
            <p:ph idx="2" type="subTitle"/>
          </p:nvPr>
        </p:nvSpPr>
        <p:spPr>
          <a:xfrm>
            <a:off x="7600975" y="97200"/>
            <a:ext cx="15045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p:txBody>
      </p:sp>
      <p:sp>
        <p:nvSpPr>
          <p:cNvPr id="122" name="Google Shape;122;p15"/>
          <p:cNvSpPr txBox="1"/>
          <p:nvPr>
            <p:ph idx="3" type="subTitle"/>
          </p:nvPr>
        </p:nvSpPr>
        <p:spPr>
          <a:xfrm>
            <a:off x="390900" y="2800222"/>
            <a:ext cx="8362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123" name="Google Shape;123;p15"/>
          <p:cNvSpPr txBox="1"/>
          <p:nvPr>
            <p:ph idx="4" type="subTitle"/>
          </p:nvPr>
        </p:nvSpPr>
        <p:spPr>
          <a:xfrm>
            <a:off x="390900" y="3378072"/>
            <a:ext cx="8362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124" name="Google Shape;124;p15"/>
          <p:cNvSpPr txBox="1"/>
          <p:nvPr>
            <p:ph idx="5" type="subTitle"/>
          </p:nvPr>
        </p:nvSpPr>
        <p:spPr>
          <a:xfrm>
            <a:off x="390900" y="3918597"/>
            <a:ext cx="8362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125" name="Google Shape;125;p15"/>
          <p:cNvSpPr txBox="1"/>
          <p:nvPr/>
        </p:nvSpPr>
        <p:spPr>
          <a:xfrm>
            <a:off x="442151" y="106224"/>
            <a:ext cx="51975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Proxima Nova"/>
                <a:ea typeface="Proxima Nova"/>
                <a:cs typeface="Proxima Nova"/>
                <a:sym typeface="Proxima Nova"/>
              </a:rPr>
              <a:t>Trivia!</a:t>
            </a:r>
            <a:endParaRPr>
              <a:solidFill>
                <a:schemeClr val="lt2"/>
              </a:solidFill>
              <a:latin typeface="Proxima Nova"/>
              <a:ea typeface="Proxima Nova"/>
              <a:cs typeface="Proxima Nova"/>
              <a:sym typeface="Proxima Nova"/>
            </a:endParaRPr>
          </a:p>
        </p:txBody>
      </p:sp>
      <p:sp>
        <p:nvSpPr>
          <p:cNvPr id="126" name="Google Shape;126;p15"/>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Blank">
  <p:cSld name="CUSTOM_8">
    <p:spTree>
      <p:nvGrpSpPr>
        <p:cNvPr id="127" name="Shape 127"/>
        <p:cNvGrpSpPr/>
        <p:nvPr/>
      </p:nvGrpSpPr>
      <p:grpSpPr>
        <a:xfrm>
          <a:off x="0" y="0"/>
          <a:ext cx="0" cy="0"/>
          <a:chOff x="0" y="0"/>
          <a:chExt cx="0" cy="0"/>
        </a:xfrm>
      </p:grpSpPr>
      <p:sp>
        <p:nvSpPr>
          <p:cNvPr id="128" name="Google Shape;128;p16"/>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it-info ">
  <p:cSld name="CUSTOM_12">
    <p:spTree>
      <p:nvGrpSpPr>
        <p:cNvPr id="129" name="Shape 129"/>
        <p:cNvGrpSpPr/>
        <p:nvPr/>
      </p:nvGrpSpPr>
      <p:grpSpPr>
        <a:xfrm>
          <a:off x="0" y="0"/>
          <a:ext cx="0" cy="0"/>
          <a:chOff x="0" y="0"/>
          <a:chExt cx="0" cy="0"/>
        </a:xfrm>
      </p:grpSpPr>
      <p:sp>
        <p:nvSpPr>
          <p:cNvPr id="130" name="Google Shape;130;p17"/>
          <p:cNvSpPr/>
          <p:nvPr/>
        </p:nvSpPr>
        <p:spPr>
          <a:xfrm>
            <a:off x="50" y="0"/>
            <a:ext cx="45720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rgbClr val="000000"/>
              </a:solidFill>
              <a:latin typeface="Proxima Nova"/>
              <a:ea typeface="Proxima Nova"/>
              <a:cs typeface="Proxima Nova"/>
              <a:sym typeface="Proxima Nova"/>
            </a:endParaRPr>
          </a:p>
        </p:txBody>
      </p:sp>
      <p:pic>
        <p:nvPicPr>
          <p:cNvPr descr="GA-Cog-900.png" id="132" name="Google Shape;132;p17"/>
          <p:cNvPicPr preferRelativeResize="0"/>
          <p:nvPr/>
        </p:nvPicPr>
        <p:blipFill>
          <a:blip r:embed="rId2">
            <a:alphaModFix/>
          </a:blip>
          <a:stretch>
            <a:fillRect/>
          </a:stretch>
        </p:blipFill>
        <p:spPr>
          <a:xfrm>
            <a:off x="8392825" y="4622450"/>
            <a:ext cx="316051" cy="316051"/>
          </a:xfrm>
          <a:prstGeom prst="rect">
            <a:avLst/>
          </a:prstGeom>
          <a:noFill/>
          <a:ln>
            <a:noFill/>
          </a:ln>
        </p:spPr>
      </p:pic>
      <p:sp>
        <p:nvSpPr>
          <p:cNvPr id="133" name="Google Shape;133;p17"/>
          <p:cNvSpPr txBox="1"/>
          <p:nvPr>
            <p:ph type="title"/>
          </p:nvPr>
        </p:nvSpPr>
        <p:spPr>
          <a:xfrm>
            <a:off x="320735" y="257255"/>
            <a:ext cx="3393900" cy="5781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34" name="Google Shape;134;p17"/>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 name="Google Shape;135;p17"/>
          <p:cNvSpPr txBox="1"/>
          <p:nvPr>
            <p:ph idx="1" type="subTitle"/>
          </p:nvPr>
        </p:nvSpPr>
        <p:spPr>
          <a:xfrm>
            <a:off x="338755" y="1248110"/>
            <a:ext cx="3749400" cy="315900"/>
          </a:xfrm>
          <a:prstGeom prst="rect">
            <a:avLst/>
          </a:prstGeom>
        </p:spPr>
        <p:txBody>
          <a:bodyPr anchorCtr="0" anchor="t" bIns="91425" lIns="91425" spcFirstLastPara="1" rIns="91425" wrap="square" tIns="91425">
            <a:noAutofit/>
          </a:bodyPr>
          <a:lstStyle>
            <a:lvl1pPr lvl="0">
              <a:spcBef>
                <a:spcPts val="0"/>
              </a:spcBef>
              <a:spcAft>
                <a:spcPts val="0"/>
              </a:spcAft>
              <a:buNone/>
              <a:defRPr b="1" sz="20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136" name="Google Shape;136;p17"/>
          <p:cNvSpPr txBox="1"/>
          <p:nvPr>
            <p:ph idx="3" type="body"/>
          </p:nvPr>
        </p:nvSpPr>
        <p:spPr>
          <a:xfrm>
            <a:off x="321850" y="2039865"/>
            <a:ext cx="3171600" cy="2808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37" name="Google Shape;137;p17"/>
          <p:cNvSpPr txBox="1"/>
          <p:nvPr>
            <p:ph idx="4" type="subTitle"/>
          </p:nvPr>
        </p:nvSpPr>
        <p:spPr>
          <a:xfrm>
            <a:off x="4864080" y="1248110"/>
            <a:ext cx="37494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38" name="Google Shape;138;p17"/>
          <p:cNvSpPr txBox="1"/>
          <p:nvPr>
            <p:ph idx="5" type="body"/>
          </p:nvPr>
        </p:nvSpPr>
        <p:spPr>
          <a:xfrm>
            <a:off x="4847175" y="2039865"/>
            <a:ext cx="3171600" cy="2808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9" name="Google Shape;139;p17"/>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ank D">
  <p:cSld name="TITLE_AND_BODY_1_2_1_2_1_1">
    <p:spTree>
      <p:nvGrpSpPr>
        <p:cNvPr id="140" name="Shape 140"/>
        <p:cNvGrpSpPr/>
        <p:nvPr/>
      </p:nvGrpSpPr>
      <p:grpSpPr>
        <a:xfrm>
          <a:off x="0" y="0"/>
          <a:ext cx="0" cy="0"/>
          <a:chOff x="0" y="0"/>
          <a:chExt cx="0" cy="0"/>
        </a:xfrm>
      </p:grpSpPr>
      <p:pic>
        <p:nvPicPr>
          <p:cNvPr id="141" name="Google Shape;141;p18"/>
          <p:cNvPicPr preferRelativeResize="0"/>
          <p:nvPr/>
        </p:nvPicPr>
        <p:blipFill rotWithShape="1">
          <a:blip r:embed="rId2">
            <a:alphaModFix/>
          </a:blip>
          <a:srcRect b="6739" l="0" r="0" t="3275"/>
          <a:stretch/>
        </p:blipFill>
        <p:spPr>
          <a:xfrm>
            <a:off x="0" y="3300"/>
            <a:ext cx="9143996" cy="5143474"/>
          </a:xfrm>
          <a:prstGeom prst="rect">
            <a:avLst/>
          </a:prstGeom>
          <a:noFill/>
          <a:ln>
            <a:noFill/>
          </a:ln>
        </p:spPr>
      </p:pic>
      <p:pic>
        <p:nvPicPr>
          <p:cNvPr id="142" name="Google Shape;142;p18"/>
          <p:cNvPicPr preferRelativeResize="0"/>
          <p:nvPr/>
        </p:nvPicPr>
        <p:blipFill>
          <a:blip r:embed="rId3">
            <a:alphaModFix amt="90000"/>
          </a:blip>
          <a:stretch>
            <a:fillRect/>
          </a:stretch>
        </p:blipFill>
        <p:spPr>
          <a:xfrm>
            <a:off x="-47973" y="3300"/>
            <a:ext cx="9143999" cy="5143475"/>
          </a:xfrm>
          <a:prstGeom prst="rect">
            <a:avLst/>
          </a:prstGeom>
          <a:noFill/>
          <a:ln>
            <a:noFill/>
          </a:ln>
        </p:spPr>
      </p:pic>
      <p:sp>
        <p:nvSpPr>
          <p:cNvPr id="143" name="Google Shape;143;p18"/>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p:txBody>
      </p:sp>
      <p:sp>
        <p:nvSpPr>
          <p:cNvPr id="144" name="Google Shape;144;p18"/>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ank E">
  <p:cSld name="TITLE_AND_BODY_1_2_1_2_1_1_1">
    <p:spTree>
      <p:nvGrpSpPr>
        <p:cNvPr id="145" name="Shape 145"/>
        <p:cNvGrpSpPr/>
        <p:nvPr/>
      </p:nvGrpSpPr>
      <p:grpSpPr>
        <a:xfrm>
          <a:off x="0" y="0"/>
          <a:ext cx="0" cy="0"/>
          <a:chOff x="0" y="0"/>
          <a:chExt cx="0" cy="0"/>
        </a:xfrm>
      </p:grpSpPr>
      <p:pic>
        <p:nvPicPr>
          <p:cNvPr id="146" name="Google Shape;146;p19"/>
          <p:cNvPicPr preferRelativeResize="0"/>
          <p:nvPr/>
        </p:nvPicPr>
        <p:blipFill>
          <a:blip r:embed="rId2">
            <a:alphaModFix/>
          </a:blip>
          <a:stretch>
            <a:fillRect/>
          </a:stretch>
        </p:blipFill>
        <p:spPr>
          <a:xfrm>
            <a:off x="-34200" y="0"/>
            <a:ext cx="9144000" cy="5143495"/>
          </a:xfrm>
          <a:prstGeom prst="rect">
            <a:avLst/>
          </a:prstGeom>
          <a:noFill/>
          <a:ln>
            <a:noFill/>
          </a:ln>
        </p:spPr>
      </p:pic>
      <p:pic>
        <p:nvPicPr>
          <p:cNvPr id="147" name="Google Shape;147;p19"/>
          <p:cNvPicPr preferRelativeResize="0"/>
          <p:nvPr/>
        </p:nvPicPr>
        <p:blipFill>
          <a:blip r:embed="rId3">
            <a:alphaModFix amt="90000"/>
          </a:blip>
          <a:stretch>
            <a:fillRect/>
          </a:stretch>
        </p:blipFill>
        <p:spPr>
          <a:xfrm>
            <a:off x="-593223" y="976875"/>
            <a:ext cx="9143999" cy="5143475"/>
          </a:xfrm>
          <a:prstGeom prst="rect">
            <a:avLst/>
          </a:prstGeom>
          <a:noFill/>
          <a:ln>
            <a:noFill/>
          </a:ln>
        </p:spPr>
      </p:pic>
      <p:sp>
        <p:nvSpPr>
          <p:cNvPr id="148" name="Google Shape;148;p19"/>
          <p:cNvSpPr txBox="1"/>
          <p:nvPr>
            <p:ph type="title"/>
          </p:nvPr>
        </p:nvSpPr>
        <p:spPr>
          <a:xfrm>
            <a:off x="320275" y="517575"/>
            <a:ext cx="8407500" cy="459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p:txBody>
      </p:sp>
      <p:sp>
        <p:nvSpPr>
          <p:cNvPr id="149" name="Google Shape;149;p19"/>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ank G">
  <p:cSld name="TITLE_AND_BODY_1_2_1_2_1_1_1_1_1">
    <p:spTree>
      <p:nvGrpSpPr>
        <p:cNvPr id="150" name="Shape 150"/>
        <p:cNvGrpSpPr/>
        <p:nvPr/>
      </p:nvGrpSpPr>
      <p:grpSpPr>
        <a:xfrm>
          <a:off x="0" y="0"/>
          <a:ext cx="0" cy="0"/>
          <a:chOff x="0" y="0"/>
          <a:chExt cx="0" cy="0"/>
        </a:xfrm>
      </p:grpSpPr>
      <p:pic>
        <p:nvPicPr>
          <p:cNvPr id="151" name="Google Shape;151;p20"/>
          <p:cNvPicPr preferRelativeResize="0"/>
          <p:nvPr/>
        </p:nvPicPr>
        <p:blipFill>
          <a:blip r:embed="rId2">
            <a:alphaModFix/>
          </a:blip>
          <a:stretch>
            <a:fillRect/>
          </a:stretch>
        </p:blipFill>
        <p:spPr>
          <a:xfrm>
            <a:off x="0" y="0"/>
            <a:ext cx="9144000" cy="5143495"/>
          </a:xfrm>
          <a:prstGeom prst="rect">
            <a:avLst/>
          </a:prstGeom>
          <a:noFill/>
          <a:ln>
            <a:noFill/>
          </a:ln>
        </p:spPr>
      </p:pic>
      <p:pic>
        <p:nvPicPr>
          <p:cNvPr id="152" name="Google Shape;152;p20"/>
          <p:cNvPicPr preferRelativeResize="0"/>
          <p:nvPr/>
        </p:nvPicPr>
        <p:blipFill>
          <a:blip r:embed="rId3">
            <a:alphaModFix amt="90000"/>
          </a:blip>
          <a:stretch>
            <a:fillRect/>
          </a:stretch>
        </p:blipFill>
        <p:spPr>
          <a:xfrm>
            <a:off x="2" y="3300"/>
            <a:ext cx="9143999" cy="5143475"/>
          </a:xfrm>
          <a:prstGeom prst="rect">
            <a:avLst/>
          </a:prstGeom>
          <a:noFill/>
          <a:ln>
            <a:noFill/>
          </a:ln>
        </p:spPr>
      </p:pic>
      <p:sp>
        <p:nvSpPr>
          <p:cNvPr id="153" name="Google Shape;153;p20"/>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p:txBody>
      </p:sp>
      <p:sp>
        <p:nvSpPr>
          <p:cNvPr id="154" name="Google Shape;154;p20"/>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hank You Slide_1">
    <p:spTree>
      <p:nvGrpSpPr>
        <p:cNvPr id="16" name="Shape 16"/>
        <p:cNvGrpSpPr/>
        <p:nvPr/>
      </p:nvGrpSpPr>
      <p:grpSpPr>
        <a:xfrm>
          <a:off x="0" y="0"/>
          <a:ext cx="0" cy="0"/>
          <a:chOff x="0" y="0"/>
          <a:chExt cx="0" cy="0"/>
        </a:xfrm>
      </p:grpSpPr>
      <p:sp>
        <p:nvSpPr>
          <p:cNvPr id="17" name="Google Shape;17;p3"/>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19" name="Google Shape;19;p3"/>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20" name="Google Shape;20;p3"/>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21" name="Google Shape;21;p3"/>
          <p:cNvSpPr/>
          <p:nvPr/>
        </p:nvSpPr>
        <p:spPr>
          <a:xfrm>
            <a:off x="-500" y="1150"/>
            <a:ext cx="9144000" cy="5143500"/>
          </a:xfrm>
          <a:prstGeom prst="rect">
            <a:avLst/>
          </a:prstGeom>
          <a:solidFill>
            <a:srgbClr val="E51B24"/>
          </a:solidFill>
          <a:ln cap="flat" cmpd="sng" w="25400">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 name="Google Shape;22;p3"/>
          <p:cNvPicPr preferRelativeResize="0"/>
          <p:nvPr/>
        </p:nvPicPr>
        <p:blipFill rotWithShape="1">
          <a:blip r:embed="rId3">
            <a:alphaModFix/>
          </a:blip>
          <a:srcRect b="0" l="0" r="0" t="0"/>
          <a:stretch/>
        </p:blipFill>
        <p:spPr>
          <a:xfrm>
            <a:off x="636600" y="445564"/>
            <a:ext cx="530249" cy="530249"/>
          </a:xfrm>
          <a:prstGeom prst="rect">
            <a:avLst/>
          </a:prstGeom>
          <a:noFill/>
          <a:ln>
            <a:noFill/>
          </a:ln>
        </p:spPr>
      </p:pic>
      <p:sp>
        <p:nvSpPr>
          <p:cNvPr id="23" name="Google Shape;23;p3"/>
          <p:cNvSpPr txBox="1"/>
          <p:nvPr>
            <p:ph type="title"/>
          </p:nvPr>
        </p:nvSpPr>
        <p:spPr>
          <a:xfrm>
            <a:off x="636600" y="1233250"/>
            <a:ext cx="7327200" cy="492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40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24" name="Google Shape;24;p3"/>
          <p:cNvSpPr txBox="1"/>
          <p:nvPr>
            <p:ph idx="1" type="subTitle"/>
          </p:nvPr>
        </p:nvSpPr>
        <p:spPr>
          <a:xfrm>
            <a:off x="681725" y="3094450"/>
            <a:ext cx="7457700" cy="918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ank Blank Slide">
  <p:cSld name="TITLE_AND_BODY_1_2_1_2_1_1_1_1_1_1">
    <p:spTree>
      <p:nvGrpSpPr>
        <p:cNvPr id="155" name="Shape 155"/>
        <p:cNvGrpSpPr/>
        <p:nvPr/>
      </p:nvGrpSpPr>
      <p:grpSpPr>
        <a:xfrm>
          <a:off x="0" y="0"/>
          <a:ext cx="0" cy="0"/>
          <a:chOff x="0" y="0"/>
          <a:chExt cx="0" cy="0"/>
        </a:xfrm>
      </p:grpSpPr>
      <p:sp>
        <p:nvSpPr>
          <p:cNvPr id="156" name="Google Shape;156;p21"/>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p:txBody>
      </p:sp>
      <p:sp>
        <p:nvSpPr>
          <p:cNvPr id="157" name="Google Shape;157;p21"/>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ank H">
  <p:cSld name="TITLE_AND_BODY_1_2_1_1">
    <p:spTree>
      <p:nvGrpSpPr>
        <p:cNvPr id="158" name="Shape 158"/>
        <p:cNvGrpSpPr/>
        <p:nvPr/>
      </p:nvGrpSpPr>
      <p:grpSpPr>
        <a:xfrm>
          <a:off x="0" y="0"/>
          <a:ext cx="0" cy="0"/>
          <a:chOff x="0" y="0"/>
          <a:chExt cx="0" cy="0"/>
        </a:xfrm>
      </p:grpSpPr>
      <p:pic>
        <p:nvPicPr>
          <p:cNvPr descr="GA_Post_Its-1.jpg" id="159" name="Google Shape;159;p22"/>
          <p:cNvPicPr preferRelativeResize="0"/>
          <p:nvPr/>
        </p:nvPicPr>
        <p:blipFill rotWithShape="1">
          <a:blip r:embed="rId2">
            <a:alphaModFix/>
          </a:blip>
          <a:srcRect b="0" l="0" r="0" t="0"/>
          <a:stretch/>
        </p:blipFill>
        <p:spPr>
          <a:xfrm>
            <a:off x="1896817" y="0"/>
            <a:ext cx="8003097" cy="5300752"/>
          </a:xfrm>
          <a:prstGeom prst="rect">
            <a:avLst/>
          </a:prstGeom>
          <a:noFill/>
          <a:ln>
            <a:noFill/>
          </a:ln>
        </p:spPr>
      </p:pic>
      <p:sp>
        <p:nvSpPr>
          <p:cNvPr id="160" name="Google Shape;160;p22"/>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61" name="Google Shape;161;p22"/>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ank I">
  <p:cSld name="TITLE_AND_BODY_1_2_1_3_1_1">
    <p:spTree>
      <p:nvGrpSpPr>
        <p:cNvPr id="162" name="Shape 162"/>
        <p:cNvGrpSpPr/>
        <p:nvPr/>
      </p:nvGrpSpPr>
      <p:grpSpPr>
        <a:xfrm>
          <a:off x="0" y="0"/>
          <a:ext cx="0" cy="0"/>
          <a:chOff x="0" y="0"/>
          <a:chExt cx="0" cy="0"/>
        </a:xfrm>
      </p:grpSpPr>
      <p:pic>
        <p:nvPicPr>
          <p:cNvPr id="163" name="Google Shape;163;p23"/>
          <p:cNvPicPr preferRelativeResize="0"/>
          <p:nvPr/>
        </p:nvPicPr>
        <p:blipFill>
          <a:blip r:embed="rId2">
            <a:alphaModFix amt="90000"/>
          </a:blip>
          <a:stretch>
            <a:fillRect/>
          </a:stretch>
        </p:blipFill>
        <p:spPr>
          <a:xfrm>
            <a:off x="0" y="0"/>
            <a:ext cx="9144001" cy="5150075"/>
          </a:xfrm>
          <a:prstGeom prst="rect">
            <a:avLst/>
          </a:prstGeom>
          <a:noFill/>
          <a:ln>
            <a:noFill/>
          </a:ln>
        </p:spPr>
      </p:pic>
      <p:sp>
        <p:nvSpPr>
          <p:cNvPr id="164" name="Google Shape;164;p23"/>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5" name="Google Shape;165;p23"/>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ank J">
  <p:cSld name="TITLE_AND_BODY_1_2_1_3_1_1_1">
    <p:spTree>
      <p:nvGrpSpPr>
        <p:cNvPr id="166" name="Shape 166"/>
        <p:cNvGrpSpPr/>
        <p:nvPr/>
      </p:nvGrpSpPr>
      <p:grpSpPr>
        <a:xfrm>
          <a:off x="0" y="0"/>
          <a:ext cx="0" cy="0"/>
          <a:chOff x="0" y="0"/>
          <a:chExt cx="0" cy="0"/>
        </a:xfrm>
      </p:grpSpPr>
      <p:pic>
        <p:nvPicPr>
          <p:cNvPr id="167" name="Google Shape;167;p24"/>
          <p:cNvPicPr preferRelativeResize="0"/>
          <p:nvPr/>
        </p:nvPicPr>
        <p:blipFill rotWithShape="1">
          <a:blip r:embed="rId2">
            <a:alphaModFix/>
          </a:blip>
          <a:srcRect b="9999" l="0" r="0" t="0"/>
          <a:stretch/>
        </p:blipFill>
        <p:spPr>
          <a:xfrm>
            <a:off x="0" y="0"/>
            <a:ext cx="9143999" cy="5143450"/>
          </a:xfrm>
          <a:prstGeom prst="rect">
            <a:avLst/>
          </a:prstGeom>
          <a:noFill/>
          <a:ln>
            <a:noFill/>
          </a:ln>
        </p:spPr>
      </p:pic>
      <p:pic>
        <p:nvPicPr>
          <p:cNvPr id="168" name="Google Shape;168;p24"/>
          <p:cNvPicPr preferRelativeResize="0"/>
          <p:nvPr/>
        </p:nvPicPr>
        <p:blipFill>
          <a:blip r:embed="rId3">
            <a:alphaModFix amt="90000"/>
          </a:blip>
          <a:stretch>
            <a:fillRect/>
          </a:stretch>
        </p:blipFill>
        <p:spPr>
          <a:xfrm>
            <a:off x="-47973" y="13"/>
            <a:ext cx="9143999" cy="5143475"/>
          </a:xfrm>
          <a:prstGeom prst="rect">
            <a:avLst/>
          </a:prstGeom>
          <a:noFill/>
          <a:ln>
            <a:noFill/>
          </a:ln>
        </p:spPr>
      </p:pic>
      <p:sp>
        <p:nvSpPr>
          <p:cNvPr id="169" name="Google Shape;169;p24"/>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p:txBody>
      </p:sp>
      <p:sp>
        <p:nvSpPr>
          <p:cNvPr id="170" name="Google Shape;170;p24"/>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struction Notes">
  <p:cSld name="CUSTOM">
    <p:bg>
      <p:bgPr>
        <a:solidFill>
          <a:srgbClr val="E41A23"/>
        </a:solidFill>
      </p:bgPr>
    </p:bg>
    <p:spTree>
      <p:nvGrpSpPr>
        <p:cNvPr id="176" name="Shape 176"/>
        <p:cNvGrpSpPr/>
        <p:nvPr/>
      </p:nvGrpSpPr>
      <p:grpSpPr>
        <a:xfrm>
          <a:off x="0" y="0"/>
          <a:ext cx="0" cy="0"/>
          <a:chOff x="0" y="0"/>
          <a:chExt cx="0" cy="0"/>
        </a:xfrm>
      </p:grpSpPr>
      <p:sp>
        <p:nvSpPr>
          <p:cNvPr id="177" name="Google Shape;177;p26"/>
          <p:cNvSpPr/>
          <p:nvPr/>
        </p:nvSpPr>
        <p:spPr>
          <a:xfrm>
            <a:off x="457950" y="427296"/>
            <a:ext cx="8228100" cy="430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txBox="1"/>
          <p:nvPr/>
        </p:nvSpPr>
        <p:spPr>
          <a:xfrm>
            <a:off x="-6375" y="-69079"/>
            <a:ext cx="91440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INSTRUCTOR USE ONLY</a:t>
            </a:r>
            <a:endParaRPr sz="2400">
              <a:solidFill>
                <a:srgbClr val="FFFFFF"/>
              </a:solidFill>
              <a:latin typeface="Proxima Nova"/>
              <a:ea typeface="Proxima Nova"/>
              <a:cs typeface="Proxima Nova"/>
              <a:sym typeface="Proxima Nova"/>
            </a:endParaRPr>
          </a:p>
        </p:txBody>
      </p:sp>
      <p:sp>
        <p:nvSpPr>
          <p:cNvPr id="179" name="Google Shape;179;p26"/>
          <p:cNvSpPr txBox="1"/>
          <p:nvPr>
            <p:ph type="title"/>
          </p:nvPr>
        </p:nvSpPr>
        <p:spPr>
          <a:xfrm>
            <a:off x="685400" y="749900"/>
            <a:ext cx="7831500" cy="653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 name="Google Shape;180;p26"/>
          <p:cNvSpPr txBox="1"/>
          <p:nvPr>
            <p:ph idx="1" type="body"/>
          </p:nvPr>
        </p:nvSpPr>
        <p:spPr>
          <a:xfrm>
            <a:off x="685400" y="1496175"/>
            <a:ext cx="7738200" cy="2999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hank You Slide_1">
    <p:spTree>
      <p:nvGrpSpPr>
        <p:cNvPr id="181" name="Shape 181"/>
        <p:cNvGrpSpPr/>
        <p:nvPr/>
      </p:nvGrpSpPr>
      <p:grpSpPr>
        <a:xfrm>
          <a:off x="0" y="0"/>
          <a:ext cx="0" cy="0"/>
          <a:chOff x="0" y="0"/>
          <a:chExt cx="0" cy="0"/>
        </a:xfrm>
      </p:grpSpPr>
      <p:sp>
        <p:nvSpPr>
          <p:cNvPr id="182" name="Google Shape;182;p27"/>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7"/>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184" name="Google Shape;184;p27"/>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185" name="Google Shape;185;p27"/>
          <p:cNvPicPr preferRelativeResize="0"/>
          <p:nvPr/>
        </p:nvPicPr>
        <p:blipFill rotWithShape="1">
          <a:blip r:embed="rId2">
            <a:alphaModFix/>
          </a:blip>
          <a:srcRect b="0" l="0" r="0" t="0"/>
          <a:stretch/>
        </p:blipFill>
        <p:spPr>
          <a:xfrm>
            <a:off x="8469250" y="4793524"/>
            <a:ext cx="210385" cy="210385"/>
          </a:xfrm>
          <a:prstGeom prst="rect">
            <a:avLst/>
          </a:prstGeom>
          <a:noFill/>
          <a:ln>
            <a:noFill/>
          </a:ln>
        </p:spPr>
      </p:pic>
      <p:sp>
        <p:nvSpPr>
          <p:cNvPr id="186" name="Google Shape;186;p27"/>
          <p:cNvSpPr/>
          <p:nvPr/>
        </p:nvSpPr>
        <p:spPr>
          <a:xfrm>
            <a:off x="-500" y="1150"/>
            <a:ext cx="9144000" cy="5143500"/>
          </a:xfrm>
          <a:prstGeom prst="rect">
            <a:avLst/>
          </a:prstGeom>
          <a:solidFill>
            <a:srgbClr val="E51B24"/>
          </a:solidFill>
          <a:ln cap="flat" cmpd="sng" w="25400">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7" name="Google Shape;187;p27"/>
          <p:cNvPicPr preferRelativeResize="0"/>
          <p:nvPr/>
        </p:nvPicPr>
        <p:blipFill rotWithShape="1">
          <a:blip r:embed="rId3">
            <a:alphaModFix/>
          </a:blip>
          <a:srcRect b="0" l="0" r="0" t="0"/>
          <a:stretch/>
        </p:blipFill>
        <p:spPr>
          <a:xfrm>
            <a:off x="636600" y="445564"/>
            <a:ext cx="529329" cy="529329"/>
          </a:xfrm>
          <a:prstGeom prst="rect">
            <a:avLst/>
          </a:prstGeom>
          <a:noFill/>
          <a:ln>
            <a:noFill/>
          </a:ln>
        </p:spPr>
      </p:pic>
      <p:sp>
        <p:nvSpPr>
          <p:cNvPr id="188" name="Google Shape;188;p27"/>
          <p:cNvSpPr txBox="1"/>
          <p:nvPr>
            <p:ph type="title"/>
          </p:nvPr>
        </p:nvSpPr>
        <p:spPr>
          <a:xfrm>
            <a:off x="636600" y="1233250"/>
            <a:ext cx="7327200" cy="492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40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189" name="Google Shape;189;p27"/>
          <p:cNvSpPr txBox="1"/>
          <p:nvPr>
            <p:ph idx="1" type="subTitle"/>
          </p:nvPr>
        </p:nvSpPr>
        <p:spPr>
          <a:xfrm>
            <a:off x="681725" y="3094450"/>
            <a:ext cx="7457700" cy="918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Basic: Title + Text">
  <p:cSld name="CUSTOM_1">
    <p:spTree>
      <p:nvGrpSpPr>
        <p:cNvPr id="190" name="Shape 190"/>
        <p:cNvGrpSpPr/>
        <p:nvPr/>
      </p:nvGrpSpPr>
      <p:grpSpPr>
        <a:xfrm>
          <a:off x="0" y="0"/>
          <a:ext cx="0" cy="0"/>
          <a:chOff x="0" y="0"/>
          <a:chExt cx="0" cy="0"/>
        </a:xfrm>
      </p:grpSpPr>
      <p:sp>
        <p:nvSpPr>
          <p:cNvPr id="191" name="Google Shape;191;p28"/>
          <p:cNvSpPr txBox="1"/>
          <p:nvPr>
            <p:ph type="title"/>
          </p:nvPr>
        </p:nvSpPr>
        <p:spPr>
          <a:xfrm>
            <a:off x="311700" y="2236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92" name="Google Shape;192;p28"/>
          <p:cNvSpPr txBox="1"/>
          <p:nvPr>
            <p:ph idx="1" type="body"/>
          </p:nvPr>
        </p:nvSpPr>
        <p:spPr>
          <a:xfrm>
            <a:off x="330600" y="1249850"/>
            <a:ext cx="8345700" cy="2943300"/>
          </a:xfrm>
          <a:prstGeom prst="rect">
            <a:avLst/>
          </a:prstGeom>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3" name="Google Shape;193;p28"/>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Blank">
  <p:cSld name="CUSTOM_8_1">
    <p:spTree>
      <p:nvGrpSpPr>
        <p:cNvPr id="194" name="Shape 194"/>
        <p:cNvGrpSpPr/>
        <p:nvPr/>
      </p:nvGrpSpPr>
      <p:grpSpPr>
        <a:xfrm>
          <a:off x="0" y="0"/>
          <a:ext cx="0" cy="0"/>
          <a:chOff x="0" y="0"/>
          <a:chExt cx="0" cy="0"/>
        </a:xfrm>
      </p:grpSpPr>
      <p:sp>
        <p:nvSpPr>
          <p:cNvPr id="195" name="Google Shape;195;p29"/>
          <p:cNvSpPr txBox="1"/>
          <p:nvPr>
            <p:ph idx="12" type="sldNum"/>
          </p:nvPr>
        </p:nvSpPr>
        <p:spPr>
          <a:xfrm>
            <a:off x="140850" y="4662725"/>
            <a:ext cx="2021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96" name="Google Shape;196;p29"/>
          <p:cNvSpPr/>
          <p:nvPr/>
        </p:nvSpPr>
        <p:spPr>
          <a:xfrm>
            <a:off x="90225" y="4502825"/>
            <a:ext cx="2454300" cy="55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9"/>
          <p:cNvSpPr txBox="1"/>
          <p:nvPr>
            <p:ph idx="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Quote ">
  <p:cSld name="CUSTOM_4">
    <p:spTree>
      <p:nvGrpSpPr>
        <p:cNvPr id="198" name="Shape 198"/>
        <p:cNvGrpSpPr/>
        <p:nvPr/>
      </p:nvGrpSpPr>
      <p:grpSpPr>
        <a:xfrm>
          <a:off x="0" y="0"/>
          <a:ext cx="0" cy="0"/>
          <a:chOff x="0" y="0"/>
          <a:chExt cx="0" cy="0"/>
        </a:xfrm>
      </p:grpSpPr>
      <p:cxnSp>
        <p:nvCxnSpPr>
          <p:cNvPr id="199" name="Google Shape;199;p30"/>
          <p:cNvCxnSpPr/>
          <p:nvPr/>
        </p:nvCxnSpPr>
        <p:spPr>
          <a:xfrm>
            <a:off x="1399725" y="1863425"/>
            <a:ext cx="2638200" cy="0"/>
          </a:xfrm>
          <a:prstGeom prst="straightConnector1">
            <a:avLst/>
          </a:prstGeom>
          <a:noFill/>
          <a:ln cap="flat" cmpd="sng" w="9525">
            <a:solidFill>
              <a:srgbClr val="E41A23"/>
            </a:solidFill>
            <a:prstDash val="solid"/>
            <a:round/>
            <a:headEnd len="med" w="med" type="none"/>
            <a:tailEnd len="med" w="med" type="none"/>
          </a:ln>
        </p:spPr>
      </p:cxnSp>
      <p:cxnSp>
        <p:nvCxnSpPr>
          <p:cNvPr id="200" name="Google Shape;200;p30"/>
          <p:cNvCxnSpPr/>
          <p:nvPr/>
        </p:nvCxnSpPr>
        <p:spPr>
          <a:xfrm>
            <a:off x="4913975" y="1863425"/>
            <a:ext cx="2638200" cy="0"/>
          </a:xfrm>
          <a:prstGeom prst="straightConnector1">
            <a:avLst/>
          </a:prstGeom>
          <a:noFill/>
          <a:ln cap="flat" cmpd="sng" w="9525">
            <a:solidFill>
              <a:srgbClr val="E41A23"/>
            </a:solidFill>
            <a:prstDash val="solid"/>
            <a:round/>
            <a:headEnd len="med" w="med" type="none"/>
            <a:tailEnd len="med" w="med" type="none"/>
          </a:ln>
        </p:spPr>
      </p:cxnSp>
      <p:sp>
        <p:nvSpPr>
          <p:cNvPr id="201" name="Google Shape;201;p30"/>
          <p:cNvSpPr txBox="1"/>
          <p:nvPr/>
        </p:nvSpPr>
        <p:spPr>
          <a:xfrm>
            <a:off x="4057900" y="1402025"/>
            <a:ext cx="836100" cy="6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E41A23"/>
                </a:solidFill>
                <a:latin typeface="Proxima Nova"/>
                <a:ea typeface="Proxima Nova"/>
                <a:cs typeface="Proxima Nova"/>
                <a:sym typeface="Proxima Nova"/>
              </a:rPr>
              <a:t>“</a:t>
            </a:r>
            <a:endParaRPr sz="7200">
              <a:solidFill>
                <a:srgbClr val="E41A23"/>
              </a:solidFill>
              <a:latin typeface="Proxima Nova"/>
              <a:ea typeface="Proxima Nova"/>
              <a:cs typeface="Proxima Nova"/>
              <a:sym typeface="Proxima Nova"/>
            </a:endParaRPr>
          </a:p>
        </p:txBody>
      </p:sp>
      <p:sp>
        <p:nvSpPr>
          <p:cNvPr id="202" name="Google Shape;202;p30"/>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 name="Google Shape;203;p30"/>
          <p:cNvSpPr txBox="1"/>
          <p:nvPr>
            <p:ph idx="1" type="subTitle"/>
          </p:nvPr>
        </p:nvSpPr>
        <p:spPr>
          <a:xfrm>
            <a:off x="2249725" y="3386656"/>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rgbClr val="E51B24"/>
                </a:solidFill>
              </a:defRPr>
            </a:lvl1pPr>
            <a:lvl2pPr lvl="1" rtl="0" algn="ctr">
              <a:spcBef>
                <a:spcPts val="1600"/>
              </a:spcBef>
              <a:spcAft>
                <a:spcPts val="0"/>
              </a:spcAft>
              <a:buNone/>
              <a:defRPr>
                <a:solidFill>
                  <a:srgbClr val="E51B24"/>
                </a:solidFill>
              </a:defRPr>
            </a:lvl2pPr>
            <a:lvl3pPr lvl="2" rtl="0" algn="ctr">
              <a:spcBef>
                <a:spcPts val="1600"/>
              </a:spcBef>
              <a:spcAft>
                <a:spcPts val="0"/>
              </a:spcAft>
              <a:buNone/>
              <a:defRPr>
                <a:solidFill>
                  <a:srgbClr val="E51B24"/>
                </a:solidFill>
              </a:defRPr>
            </a:lvl3pPr>
            <a:lvl4pPr lvl="3" rtl="0" algn="ctr">
              <a:spcBef>
                <a:spcPts val="1600"/>
              </a:spcBef>
              <a:spcAft>
                <a:spcPts val="0"/>
              </a:spcAft>
              <a:buNone/>
              <a:defRPr>
                <a:solidFill>
                  <a:srgbClr val="E51B24"/>
                </a:solidFill>
              </a:defRPr>
            </a:lvl4pPr>
            <a:lvl5pPr lvl="4" rtl="0" algn="ctr">
              <a:spcBef>
                <a:spcPts val="1600"/>
              </a:spcBef>
              <a:spcAft>
                <a:spcPts val="0"/>
              </a:spcAft>
              <a:buNone/>
              <a:defRPr>
                <a:solidFill>
                  <a:srgbClr val="E51B24"/>
                </a:solidFill>
              </a:defRPr>
            </a:lvl5pPr>
            <a:lvl6pPr lvl="5" rtl="0" algn="ctr">
              <a:spcBef>
                <a:spcPts val="1600"/>
              </a:spcBef>
              <a:spcAft>
                <a:spcPts val="0"/>
              </a:spcAft>
              <a:buNone/>
              <a:defRPr>
                <a:solidFill>
                  <a:srgbClr val="E51B24"/>
                </a:solidFill>
              </a:defRPr>
            </a:lvl6pPr>
            <a:lvl7pPr lvl="6" rtl="0" algn="ctr">
              <a:spcBef>
                <a:spcPts val="1600"/>
              </a:spcBef>
              <a:spcAft>
                <a:spcPts val="0"/>
              </a:spcAft>
              <a:buNone/>
              <a:defRPr>
                <a:solidFill>
                  <a:srgbClr val="E51B24"/>
                </a:solidFill>
              </a:defRPr>
            </a:lvl7pPr>
            <a:lvl8pPr lvl="7" rtl="0" algn="ctr">
              <a:spcBef>
                <a:spcPts val="1600"/>
              </a:spcBef>
              <a:spcAft>
                <a:spcPts val="0"/>
              </a:spcAft>
              <a:buNone/>
              <a:defRPr>
                <a:solidFill>
                  <a:srgbClr val="E51B24"/>
                </a:solidFill>
              </a:defRPr>
            </a:lvl8pPr>
            <a:lvl9pPr lvl="8" rtl="0" algn="ctr">
              <a:spcBef>
                <a:spcPts val="1600"/>
              </a:spcBef>
              <a:spcAft>
                <a:spcPts val="1600"/>
              </a:spcAft>
              <a:buNone/>
              <a:defRPr>
                <a:solidFill>
                  <a:srgbClr val="E51B24"/>
                </a:solidFill>
              </a:defRPr>
            </a:lvl9pPr>
          </a:lstStyle>
          <a:p/>
        </p:txBody>
      </p:sp>
      <p:sp>
        <p:nvSpPr>
          <p:cNvPr id="204" name="Google Shape;204;p30"/>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Only">
  <p:cSld name="CUSTOM_6">
    <p:spTree>
      <p:nvGrpSpPr>
        <p:cNvPr id="205" name="Shape 205"/>
        <p:cNvGrpSpPr/>
        <p:nvPr/>
      </p:nvGrpSpPr>
      <p:grpSpPr>
        <a:xfrm>
          <a:off x="0" y="0"/>
          <a:ext cx="0" cy="0"/>
          <a:chOff x="0" y="0"/>
          <a:chExt cx="0" cy="0"/>
        </a:xfrm>
      </p:grpSpPr>
      <p:sp>
        <p:nvSpPr>
          <p:cNvPr id="206" name="Google Shape;206;p3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descr="GA-Cog-900.png" id="207" name="Google Shape;207;p31"/>
          <p:cNvPicPr preferRelativeResize="0"/>
          <p:nvPr/>
        </p:nvPicPr>
        <p:blipFill>
          <a:blip r:embed="rId2">
            <a:alphaModFix/>
          </a:blip>
          <a:stretch>
            <a:fillRect/>
          </a:stretch>
        </p:blipFill>
        <p:spPr>
          <a:xfrm>
            <a:off x="8392825" y="4622450"/>
            <a:ext cx="315502" cy="315502"/>
          </a:xfrm>
          <a:prstGeom prst="rect">
            <a:avLst/>
          </a:prstGeom>
          <a:noFill/>
          <a:ln>
            <a:noFill/>
          </a:ln>
        </p:spPr>
      </p:pic>
      <p:sp>
        <p:nvSpPr>
          <p:cNvPr id="208" name="Google Shape;208;p31"/>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1"/>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Basic: Title + Text">
  <p:cSld name="CUSTOM_1">
    <p:spTree>
      <p:nvGrpSpPr>
        <p:cNvPr id="25" name="Shape 25"/>
        <p:cNvGrpSpPr/>
        <p:nvPr/>
      </p:nvGrpSpPr>
      <p:grpSpPr>
        <a:xfrm>
          <a:off x="0" y="0"/>
          <a:ext cx="0" cy="0"/>
          <a:chOff x="0" y="0"/>
          <a:chExt cx="0" cy="0"/>
        </a:xfrm>
      </p:grpSpPr>
      <p:sp>
        <p:nvSpPr>
          <p:cNvPr id="26" name="Google Shape;26;p4"/>
          <p:cNvSpPr txBox="1"/>
          <p:nvPr>
            <p:ph type="title"/>
          </p:nvPr>
        </p:nvSpPr>
        <p:spPr>
          <a:xfrm>
            <a:off x="311700" y="22367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sz="24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sp>
        <p:nvSpPr>
          <p:cNvPr id="27" name="Google Shape;27;p4"/>
          <p:cNvSpPr txBox="1"/>
          <p:nvPr>
            <p:ph idx="1" type="body"/>
          </p:nvPr>
        </p:nvSpPr>
        <p:spPr>
          <a:xfrm>
            <a:off x="330600" y="1249850"/>
            <a:ext cx="8345700" cy="2943300"/>
          </a:xfrm>
          <a:prstGeom prst="rect">
            <a:avLst/>
          </a:prstGeom>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8" name="Google Shape;28;p4"/>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olo Activity">
  <p:cSld name="TITLE_AND_BODY_1_2_2_2">
    <p:spTree>
      <p:nvGrpSpPr>
        <p:cNvPr id="210" name="Shape 210"/>
        <p:cNvGrpSpPr/>
        <p:nvPr/>
      </p:nvGrpSpPr>
      <p:grpSpPr>
        <a:xfrm>
          <a:off x="0" y="0"/>
          <a:ext cx="0" cy="0"/>
          <a:chOff x="0" y="0"/>
          <a:chExt cx="0" cy="0"/>
        </a:xfrm>
      </p:grpSpPr>
      <p:sp>
        <p:nvSpPr>
          <p:cNvPr id="211" name="Google Shape;211;p32"/>
          <p:cNvSpPr/>
          <p:nvPr/>
        </p:nvSpPr>
        <p:spPr>
          <a:xfrm>
            <a:off x="125" y="50"/>
            <a:ext cx="9144000" cy="659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32"/>
          <p:cNvPicPr preferRelativeResize="0"/>
          <p:nvPr/>
        </p:nvPicPr>
        <p:blipFill>
          <a:blip r:embed="rId2">
            <a:alphaModFix/>
          </a:blip>
          <a:stretch>
            <a:fillRect/>
          </a:stretch>
        </p:blipFill>
        <p:spPr>
          <a:xfrm>
            <a:off x="8646174" y="90950"/>
            <a:ext cx="392917" cy="392917"/>
          </a:xfrm>
          <a:prstGeom prst="rect">
            <a:avLst/>
          </a:prstGeom>
          <a:noFill/>
          <a:ln>
            <a:noFill/>
          </a:ln>
        </p:spPr>
      </p:pic>
      <p:sp>
        <p:nvSpPr>
          <p:cNvPr id="213" name="Google Shape;213;p32"/>
          <p:cNvSpPr txBox="1"/>
          <p:nvPr>
            <p:ph idx="1" type="subTitle"/>
          </p:nvPr>
        </p:nvSpPr>
        <p:spPr>
          <a:xfrm>
            <a:off x="7292905" y="129425"/>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214" name="Google Shape;214;p32"/>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pic>
        <p:nvPicPr>
          <p:cNvPr id="215" name="Google Shape;215;p32"/>
          <p:cNvPicPr preferRelativeResize="0"/>
          <p:nvPr/>
        </p:nvPicPr>
        <p:blipFill rotWithShape="1">
          <a:blip r:embed="rId3">
            <a:alphaModFix/>
          </a:blip>
          <a:srcRect b="54120" l="37611" r="36416" t="0"/>
          <a:stretch/>
        </p:blipFill>
        <p:spPr>
          <a:xfrm>
            <a:off x="92200" y="-66798"/>
            <a:ext cx="731150" cy="726486"/>
          </a:xfrm>
          <a:prstGeom prst="rect">
            <a:avLst/>
          </a:prstGeom>
          <a:noFill/>
          <a:ln>
            <a:noFill/>
          </a:ln>
        </p:spPr>
      </p:pic>
      <p:sp>
        <p:nvSpPr>
          <p:cNvPr id="216" name="Google Shape;216;p32"/>
          <p:cNvSpPr txBox="1"/>
          <p:nvPr>
            <p:ph type="title"/>
          </p:nvPr>
        </p:nvSpPr>
        <p:spPr>
          <a:xfrm>
            <a:off x="2330125"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217" name="Google Shape;217;p32"/>
          <p:cNvSpPr txBox="1"/>
          <p:nvPr/>
        </p:nvSpPr>
        <p:spPr>
          <a:xfrm>
            <a:off x="823349" y="166256"/>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Solo Exercise: </a:t>
            </a:r>
            <a:endParaRPr b="1" sz="1800">
              <a:latin typeface="Proxima Nova"/>
              <a:ea typeface="Proxima Nova"/>
              <a:cs typeface="Proxima Nova"/>
              <a:sym typeface="Proxima Nova"/>
            </a:endParaRPr>
          </a:p>
        </p:txBody>
      </p:sp>
      <p:pic>
        <p:nvPicPr>
          <p:cNvPr descr="GA-Cog-900.png" id="218" name="Google Shape;218;p32"/>
          <p:cNvPicPr preferRelativeResize="0"/>
          <p:nvPr/>
        </p:nvPicPr>
        <p:blipFill>
          <a:blip r:embed="rId4">
            <a:alphaModFix/>
          </a:blip>
          <a:stretch>
            <a:fillRect/>
          </a:stretch>
        </p:blipFill>
        <p:spPr>
          <a:xfrm>
            <a:off x="8392825" y="4622450"/>
            <a:ext cx="315502" cy="315502"/>
          </a:xfrm>
          <a:prstGeom prst="rect">
            <a:avLst/>
          </a:prstGeom>
          <a:noFill/>
          <a:ln>
            <a:noFill/>
          </a:ln>
        </p:spPr>
      </p:pic>
      <p:sp>
        <p:nvSpPr>
          <p:cNvPr id="219" name="Google Shape;219;p32"/>
          <p:cNvSpPr txBox="1"/>
          <p:nvPr>
            <p:ph idx="2"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0" name="Google Shape;220;p32"/>
          <p:cNvSpPr txBox="1"/>
          <p:nvPr>
            <p:ph idx="3"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Pairs Exercise">
  <p:cSld name="TITLE_AND_BODY_1_2_2_2_1">
    <p:spTree>
      <p:nvGrpSpPr>
        <p:cNvPr id="221" name="Shape 221"/>
        <p:cNvGrpSpPr/>
        <p:nvPr/>
      </p:nvGrpSpPr>
      <p:grpSpPr>
        <a:xfrm>
          <a:off x="0" y="0"/>
          <a:ext cx="0" cy="0"/>
          <a:chOff x="0" y="0"/>
          <a:chExt cx="0" cy="0"/>
        </a:xfrm>
      </p:grpSpPr>
      <p:sp>
        <p:nvSpPr>
          <p:cNvPr id="222" name="Google Shape;222;p33"/>
          <p:cNvSpPr/>
          <p:nvPr/>
        </p:nvSpPr>
        <p:spPr>
          <a:xfrm>
            <a:off x="125" y="50"/>
            <a:ext cx="9144000" cy="659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 name="Google Shape;223;p33"/>
          <p:cNvPicPr preferRelativeResize="0"/>
          <p:nvPr/>
        </p:nvPicPr>
        <p:blipFill>
          <a:blip r:embed="rId2">
            <a:alphaModFix/>
          </a:blip>
          <a:stretch>
            <a:fillRect/>
          </a:stretch>
        </p:blipFill>
        <p:spPr>
          <a:xfrm>
            <a:off x="8646174" y="90950"/>
            <a:ext cx="392917" cy="392917"/>
          </a:xfrm>
          <a:prstGeom prst="rect">
            <a:avLst/>
          </a:prstGeom>
          <a:noFill/>
          <a:ln>
            <a:noFill/>
          </a:ln>
        </p:spPr>
      </p:pic>
      <p:sp>
        <p:nvSpPr>
          <p:cNvPr id="224" name="Google Shape;224;p33"/>
          <p:cNvSpPr txBox="1"/>
          <p:nvPr>
            <p:ph idx="1" type="subTitle"/>
          </p:nvPr>
        </p:nvSpPr>
        <p:spPr>
          <a:xfrm>
            <a:off x="7292905" y="129425"/>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225" name="Google Shape;225;p33"/>
          <p:cNvSpPr txBox="1"/>
          <p:nvPr>
            <p:ph type="title"/>
          </p:nvPr>
        </p:nvSpPr>
        <p:spPr>
          <a:xfrm>
            <a:off x="2634925"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226" name="Google Shape;226;p33"/>
          <p:cNvSpPr txBox="1"/>
          <p:nvPr/>
        </p:nvSpPr>
        <p:spPr>
          <a:xfrm>
            <a:off x="823349" y="166256"/>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Partner Exercise: </a:t>
            </a:r>
            <a:endParaRPr b="1" sz="1800">
              <a:latin typeface="Proxima Nova"/>
              <a:ea typeface="Proxima Nova"/>
              <a:cs typeface="Proxima Nova"/>
              <a:sym typeface="Proxima Nova"/>
            </a:endParaRPr>
          </a:p>
        </p:txBody>
      </p:sp>
      <p:pic>
        <p:nvPicPr>
          <p:cNvPr id="227" name="Google Shape;227;p33"/>
          <p:cNvPicPr preferRelativeResize="0"/>
          <p:nvPr/>
        </p:nvPicPr>
        <p:blipFill rotWithShape="1">
          <a:blip r:embed="rId3">
            <a:alphaModFix/>
          </a:blip>
          <a:srcRect b="56164" l="37692" r="34405" t="18746"/>
          <a:stretch/>
        </p:blipFill>
        <p:spPr>
          <a:xfrm>
            <a:off x="-51375" y="139150"/>
            <a:ext cx="1029293" cy="520601"/>
          </a:xfrm>
          <a:prstGeom prst="rect">
            <a:avLst/>
          </a:prstGeom>
          <a:noFill/>
          <a:ln>
            <a:noFill/>
          </a:ln>
        </p:spPr>
      </p:pic>
      <p:pic>
        <p:nvPicPr>
          <p:cNvPr descr="GA-Cog-900.png" id="228" name="Google Shape;228;p33"/>
          <p:cNvPicPr preferRelativeResize="0"/>
          <p:nvPr/>
        </p:nvPicPr>
        <p:blipFill>
          <a:blip r:embed="rId4">
            <a:alphaModFix/>
          </a:blip>
          <a:stretch>
            <a:fillRect/>
          </a:stretch>
        </p:blipFill>
        <p:spPr>
          <a:xfrm>
            <a:off x="8392825" y="4622450"/>
            <a:ext cx="315502" cy="315502"/>
          </a:xfrm>
          <a:prstGeom prst="rect">
            <a:avLst/>
          </a:prstGeom>
          <a:noFill/>
          <a:ln>
            <a:noFill/>
          </a:ln>
        </p:spPr>
      </p:pic>
      <p:sp>
        <p:nvSpPr>
          <p:cNvPr id="229" name="Google Shape;229;p33"/>
          <p:cNvSpPr txBox="1"/>
          <p:nvPr>
            <p:ph idx="2" type="body"/>
          </p:nvPr>
        </p:nvSpPr>
        <p:spPr>
          <a:xfrm>
            <a:off x="424200" y="12954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0" name="Google Shape;230;p33"/>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Group Exercise">
  <p:cSld name="TITLE_AND_BODY_1_2_2_2_1_1">
    <p:spTree>
      <p:nvGrpSpPr>
        <p:cNvPr id="231" name="Shape 231"/>
        <p:cNvGrpSpPr/>
        <p:nvPr/>
      </p:nvGrpSpPr>
      <p:grpSpPr>
        <a:xfrm>
          <a:off x="0" y="0"/>
          <a:ext cx="0" cy="0"/>
          <a:chOff x="0" y="0"/>
          <a:chExt cx="0" cy="0"/>
        </a:xfrm>
      </p:grpSpPr>
      <p:sp>
        <p:nvSpPr>
          <p:cNvPr id="232" name="Google Shape;232;p34"/>
          <p:cNvSpPr/>
          <p:nvPr/>
        </p:nvSpPr>
        <p:spPr>
          <a:xfrm>
            <a:off x="125" y="50"/>
            <a:ext cx="9144000" cy="659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34"/>
          <p:cNvPicPr preferRelativeResize="0"/>
          <p:nvPr/>
        </p:nvPicPr>
        <p:blipFill>
          <a:blip r:embed="rId2">
            <a:alphaModFix/>
          </a:blip>
          <a:stretch>
            <a:fillRect/>
          </a:stretch>
        </p:blipFill>
        <p:spPr>
          <a:xfrm>
            <a:off x="8646174" y="90950"/>
            <a:ext cx="392917" cy="392917"/>
          </a:xfrm>
          <a:prstGeom prst="rect">
            <a:avLst/>
          </a:prstGeom>
          <a:noFill/>
          <a:ln>
            <a:noFill/>
          </a:ln>
        </p:spPr>
      </p:pic>
      <p:sp>
        <p:nvSpPr>
          <p:cNvPr id="234" name="Google Shape;234;p34"/>
          <p:cNvSpPr txBox="1"/>
          <p:nvPr>
            <p:ph idx="1" type="subTitle"/>
          </p:nvPr>
        </p:nvSpPr>
        <p:spPr>
          <a:xfrm>
            <a:off x="7292905" y="129425"/>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235" name="Google Shape;235;p34"/>
          <p:cNvSpPr txBox="1"/>
          <p:nvPr>
            <p:ph type="title"/>
          </p:nvPr>
        </p:nvSpPr>
        <p:spPr>
          <a:xfrm>
            <a:off x="2759121"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236" name="Google Shape;236;p34"/>
          <p:cNvSpPr txBox="1"/>
          <p:nvPr/>
        </p:nvSpPr>
        <p:spPr>
          <a:xfrm>
            <a:off x="1071743" y="166256"/>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Group Exercise:</a:t>
            </a:r>
            <a:endParaRPr b="1" sz="1800">
              <a:latin typeface="Proxima Nova"/>
              <a:ea typeface="Proxima Nova"/>
              <a:cs typeface="Proxima Nova"/>
              <a:sym typeface="Proxima Nova"/>
            </a:endParaRPr>
          </a:p>
        </p:txBody>
      </p:sp>
      <p:pic>
        <p:nvPicPr>
          <p:cNvPr id="237" name="Google Shape;237;p34"/>
          <p:cNvPicPr preferRelativeResize="0"/>
          <p:nvPr/>
        </p:nvPicPr>
        <p:blipFill rotWithShape="1">
          <a:blip r:embed="rId3">
            <a:alphaModFix/>
          </a:blip>
          <a:srcRect b="57616" l="0" r="0" t="0"/>
          <a:stretch/>
        </p:blipFill>
        <p:spPr>
          <a:xfrm>
            <a:off x="76325" y="200450"/>
            <a:ext cx="961406" cy="459301"/>
          </a:xfrm>
          <a:prstGeom prst="rect">
            <a:avLst/>
          </a:prstGeom>
          <a:noFill/>
          <a:ln>
            <a:noFill/>
          </a:ln>
        </p:spPr>
      </p:pic>
      <p:pic>
        <p:nvPicPr>
          <p:cNvPr descr="GA-Cog-900.png" id="238" name="Google Shape;238;p34"/>
          <p:cNvPicPr preferRelativeResize="0"/>
          <p:nvPr/>
        </p:nvPicPr>
        <p:blipFill>
          <a:blip r:embed="rId4">
            <a:alphaModFix/>
          </a:blip>
          <a:stretch>
            <a:fillRect/>
          </a:stretch>
        </p:blipFill>
        <p:spPr>
          <a:xfrm>
            <a:off x="8392825" y="4622450"/>
            <a:ext cx="315502" cy="315502"/>
          </a:xfrm>
          <a:prstGeom prst="rect">
            <a:avLst/>
          </a:prstGeom>
          <a:noFill/>
          <a:ln>
            <a:noFill/>
          </a:ln>
        </p:spPr>
      </p:pic>
      <p:sp>
        <p:nvSpPr>
          <p:cNvPr id="239" name="Google Shape;239;p34"/>
          <p:cNvSpPr txBox="1"/>
          <p:nvPr>
            <p:ph idx="2"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40" name="Google Shape;240;p34"/>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Computer Exercise">
  <p:cSld name="TITLE_AND_BODY_1_2_2_2_1_1_1">
    <p:spTree>
      <p:nvGrpSpPr>
        <p:cNvPr id="241" name="Shape 241"/>
        <p:cNvGrpSpPr/>
        <p:nvPr/>
      </p:nvGrpSpPr>
      <p:grpSpPr>
        <a:xfrm>
          <a:off x="0" y="0"/>
          <a:ext cx="0" cy="0"/>
          <a:chOff x="0" y="0"/>
          <a:chExt cx="0" cy="0"/>
        </a:xfrm>
      </p:grpSpPr>
      <p:sp>
        <p:nvSpPr>
          <p:cNvPr id="242" name="Google Shape;242;p35"/>
          <p:cNvSpPr/>
          <p:nvPr/>
        </p:nvSpPr>
        <p:spPr>
          <a:xfrm>
            <a:off x="125" y="50"/>
            <a:ext cx="9144000" cy="659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35"/>
          <p:cNvPicPr preferRelativeResize="0"/>
          <p:nvPr/>
        </p:nvPicPr>
        <p:blipFill>
          <a:blip r:embed="rId2">
            <a:alphaModFix/>
          </a:blip>
          <a:stretch>
            <a:fillRect/>
          </a:stretch>
        </p:blipFill>
        <p:spPr>
          <a:xfrm>
            <a:off x="8646174" y="90950"/>
            <a:ext cx="392917" cy="392917"/>
          </a:xfrm>
          <a:prstGeom prst="rect">
            <a:avLst/>
          </a:prstGeom>
          <a:noFill/>
          <a:ln>
            <a:noFill/>
          </a:ln>
        </p:spPr>
      </p:pic>
      <p:sp>
        <p:nvSpPr>
          <p:cNvPr id="244" name="Google Shape;244;p35"/>
          <p:cNvSpPr txBox="1"/>
          <p:nvPr>
            <p:ph idx="1" type="subTitle"/>
          </p:nvPr>
        </p:nvSpPr>
        <p:spPr>
          <a:xfrm>
            <a:off x="7292905" y="129425"/>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245" name="Google Shape;245;p35"/>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46" name="Google Shape;246;p35"/>
          <p:cNvSpPr txBox="1"/>
          <p:nvPr>
            <p:ph type="title"/>
          </p:nvPr>
        </p:nvSpPr>
        <p:spPr>
          <a:xfrm>
            <a:off x="2634925"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247" name="Google Shape;247;p35"/>
          <p:cNvSpPr txBox="1"/>
          <p:nvPr/>
        </p:nvSpPr>
        <p:spPr>
          <a:xfrm>
            <a:off x="915074" y="166256"/>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Computers Out: </a:t>
            </a:r>
            <a:endParaRPr b="1" sz="1800">
              <a:latin typeface="Proxima Nova"/>
              <a:ea typeface="Proxima Nova"/>
              <a:cs typeface="Proxima Nova"/>
              <a:sym typeface="Proxima Nova"/>
            </a:endParaRPr>
          </a:p>
        </p:txBody>
      </p:sp>
      <p:pic>
        <p:nvPicPr>
          <p:cNvPr id="248" name="Google Shape;248;p35"/>
          <p:cNvPicPr preferRelativeResize="0"/>
          <p:nvPr/>
        </p:nvPicPr>
        <p:blipFill rotWithShape="1">
          <a:blip r:embed="rId3">
            <a:alphaModFix/>
          </a:blip>
          <a:srcRect b="45773" l="36196" r="36738" t="0"/>
          <a:stretch/>
        </p:blipFill>
        <p:spPr>
          <a:xfrm>
            <a:off x="195600" y="-100825"/>
            <a:ext cx="667574" cy="752374"/>
          </a:xfrm>
          <a:prstGeom prst="rect">
            <a:avLst/>
          </a:prstGeom>
          <a:noFill/>
          <a:ln>
            <a:noFill/>
          </a:ln>
        </p:spPr>
      </p:pic>
      <p:pic>
        <p:nvPicPr>
          <p:cNvPr descr="GA-Cog-900.png" id="249" name="Google Shape;249;p35"/>
          <p:cNvPicPr preferRelativeResize="0"/>
          <p:nvPr/>
        </p:nvPicPr>
        <p:blipFill>
          <a:blip r:embed="rId4">
            <a:alphaModFix/>
          </a:blip>
          <a:stretch>
            <a:fillRect/>
          </a:stretch>
        </p:blipFill>
        <p:spPr>
          <a:xfrm>
            <a:off x="8392825" y="4622450"/>
            <a:ext cx="315502" cy="315502"/>
          </a:xfrm>
          <a:prstGeom prst="rect">
            <a:avLst/>
          </a:prstGeom>
          <a:noFill/>
          <a:ln>
            <a:noFill/>
          </a:ln>
        </p:spPr>
      </p:pic>
      <p:sp>
        <p:nvSpPr>
          <p:cNvPr id="250" name="Google Shape;250;p35"/>
          <p:cNvSpPr txBox="1"/>
          <p:nvPr>
            <p:ph idx="2"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51" name="Google Shape;251;p35"/>
          <p:cNvSpPr txBox="1"/>
          <p:nvPr>
            <p:ph idx="3"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Guided Walk-Through">
  <p:cSld name="TITLE_AND_BODY_1_2_2_2_1_1_1_1">
    <p:spTree>
      <p:nvGrpSpPr>
        <p:cNvPr id="252" name="Shape 252"/>
        <p:cNvGrpSpPr/>
        <p:nvPr/>
      </p:nvGrpSpPr>
      <p:grpSpPr>
        <a:xfrm>
          <a:off x="0" y="0"/>
          <a:ext cx="0" cy="0"/>
          <a:chOff x="0" y="0"/>
          <a:chExt cx="0" cy="0"/>
        </a:xfrm>
      </p:grpSpPr>
      <p:sp>
        <p:nvSpPr>
          <p:cNvPr id="253" name="Google Shape;253;p36"/>
          <p:cNvSpPr/>
          <p:nvPr/>
        </p:nvSpPr>
        <p:spPr>
          <a:xfrm>
            <a:off x="125" y="50"/>
            <a:ext cx="9144000" cy="659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36"/>
          <p:cNvPicPr preferRelativeResize="0"/>
          <p:nvPr/>
        </p:nvPicPr>
        <p:blipFill>
          <a:blip r:embed="rId2">
            <a:alphaModFix/>
          </a:blip>
          <a:stretch>
            <a:fillRect/>
          </a:stretch>
        </p:blipFill>
        <p:spPr>
          <a:xfrm>
            <a:off x="8646174" y="90950"/>
            <a:ext cx="392917" cy="392917"/>
          </a:xfrm>
          <a:prstGeom prst="rect">
            <a:avLst/>
          </a:prstGeom>
          <a:noFill/>
          <a:ln>
            <a:noFill/>
          </a:ln>
        </p:spPr>
      </p:pic>
      <p:sp>
        <p:nvSpPr>
          <p:cNvPr id="255" name="Google Shape;255;p36"/>
          <p:cNvSpPr txBox="1"/>
          <p:nvPr>
            <p:ph idx="1" type="subTitle"/>
          </p:nvPr>
        </p:nvSpPr>
        <p:spPr>
          <a:xfrm>
            <a:off x="7292905" y="129425"/>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256" name="Google Shape;256;p36"/>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57" name="Google Shape;257;p36"/>
          <p:cNvSpPr txBox="1"/>
          <p:nvPr>
            <p:ph type="title"/>
          </p:nvPr>
        </p:nvSpPr>
        <p:spPr>
          <a:xfrm>
            <a:off x="3209335"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258" name="Google Shape;258;p36"/>
          <p:cNvSpPr txBox="1"/>
          <p:nvPr/>
        </p:nvSpPr>
        <p:spPr>
          <a:xfrm>
            <a:off x="838875" y="166250"/>
            <a:ext cx="25548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Guided Walk-Through:</a:t>
            </a:r>
            <a:endParaRPr b="1" sz="1800">
              <a:latin typeface="Proxima Nova"/>
              <a:ea typeface="Proxima Nova"/>
              <a:cs typeface="Proxima Nova"/>
              <a:sym typeface="Proxima Nova"/>
            </a:endParaRPr>
          </a:p>
        </p:txBody>
      </p:sp>
      <p:grpSp>
        <p:nvGrpSpPr>
          <p:cNvPr id="259" name="Google Shape;259;p36"/>
          <p:cNvGrpSpPr/>
          <p:nvPr/>
        </p:nvGrpSpPr>
        <p:grpSpPr>
          <a:xfrm>
            <a:off x="125" y="122012"/>
            <a:ext cx="835475" cy="547775"/>
            <a:chOff x="541297" y="3135674"/>
            <a:chExt cx="2117807" cy="1388530"/>
          </a:xfrm>
        </p:grpSpPr>
        <p:pic>
          <p:nvPicPr>
            <p:cNvPr id="260" name="Google Shape;260;p36"/>
            <p:cNvPicPr preferRelativeResize="0"/>
            <p:nvPr/>
          </p:nvPicPr>
          <p:blipFill rotWithShape="1">
            <a:blip r:embed="rId3">
              <a:alphaModFix/>
            </a:blip>
            <a:srcRect b="32129" l="0" r="0" t="0"/>
            <a:stretch/>
          </p:blipFill>
          <p:spPr>
            <a:xfrm>
              <a:off x="541297" y="3135674"/>
              <a:ext cx="2117807" cy="1388530"/>
            </a:xfrm>
            <a:prstGeom prst="rect">
              <a:avLst/>
            </a:prstGeom>
            <a:noFill/>
            <a:ln>
              <a:noFill/>
            </a:ln>
          </p:spPr>
        </p:pic>
        <p:sp>
          <p:nvSpPr>
            <p:cNvPr id="261" name="Google Shape;261;p36"/>
            <p:cNvSpPr txBox="1"/>
            <p:nvPr/>
          </p:nvSpPr>
          <p:spPr>
            <a:xfrm>
              <a:off x="1096025" y="3569925"/>
              <a:ext cx="1429200" cy="2298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pic>
        <p:nvPicPr>
          <p:cNvPr descr="GA-Cog-900.png" id="262" name="Google Shape;262;p36"/>
          <p:cNvPicPr preferRelativeResize="0"/>
          <p:nvPr/>
        </p:nvPicPr>
        <p:blipFill>
          <a:blip r:embed="rId4">
            <a:alphaModFix/>
          </a:blip>
          <a:stretch>
            <a:fillRect/>
          </a:stretch>
        </p:blipFill>
        <p:spPr>
          <a:xfrm>
            <a:off x="8392825" y="4622450"/>
            <a:ext cx="315502" cy="315502"/>
          </a:xfrm>
          <a:prstGeom prst="rect">
            <a:avLst/>
          </a:prstGeom>
          <a:noFill/>
          <a:ln>
            <a:noFill/>
          </a:ln>
        </p:spPr>
      </p:pic>
      <p:sp>
        <p:nvSpPr>
          <p:cNvPr id="263" name="Google Shape;263;p36"/>
          <p:cNvSpPr txBox="1"/>
          <p:nvPr>
            <p:ph idx="2"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64" name="Google Shape;264;p36"/>
          <p:cNvSpPr txBox="1"/>
          <p:nvPr>
            <p:ph idx="3"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Discussion Prompt">
  <p:cSld name="TITLE_AND_BODY_1_2_2_2_1_1_1_1_1">
    <p:spTree>
      <p:nvGrpSpPr>
        <p:cNvPr id="265" name="Shape 265"/>
        <p:cNvGrpSpPr/>
        <p:nvPr/>
      </p:nvGrpSpPr>
      <p:grpSpPr>
        <a:xfrm>
          <a:off x="0" y="0"/>
          <a:ext cx="0" cy="0"/>
          <a:chOff x="0" y="0"/>
          <a:chExt cx="0" cy="0"/>
        </a:xfrm>
      </p:grpSpPr>
      <p:sp>
        <p:nvSpPr>
          <p:cNvPr id="266" name="Google Shape;266;p37"/>
          <p:cNvSpPr/>
          <p:nvPr/>
        </p:nvSpPr>
        <p:spPr>
          <a:xfrm>
            <a:off x="125" y="50"/>
            <a:ext cx="9144000" cy="659700"/>
          </a:xfrm>
          <a:prstGeom prst="rect">
            <a:avLst/>
          </a:prstGeom>
          <a:solidFill>
            <a:srgbClr val="FC7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7"/>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68" name="Google Shape;268;p37"/>
          <p:cNvSpPr txBox="1"/>
          <p:nvPr/>
        </p:nvSpPr>
        <p:spPr>
          <a:xfrm>
            <a:off x="915075" y="166250"/>
            <a:ext cx="25548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Discussion: </a:t>
            </a:r>
            <a:endParaRPr b="1" sz="1800">
              <a:latin typeface="Proxima Nova"/>
              <a:ea typeface="Proxima Nova"/>
              <a:cs typeface="Proxima Nova"/>
              <a:sym typeface="Proxima Nova"/>
            </a:endParaRPr>
          </a:p>
        </p:txBody>
      </p:sp>
      <p:pic>
        <p:nvPicPr>
          <p:cNvPr id="269" name="Google Shape;269;p37"/>
          <p:cNvPicPr preferRelativeResize="0"/>
          <p:nvPr/>
        </p:nvPicPr>
        <p:blipFill>
          <a:blip r:embed="rId2">
            <a:alphaModFix/>
          </a:blip>
          <a:stretch>
            <a:fillRect/>
          </a:stretch>
        </p:blipFill>
        <p:spPr>
          <a:xfrm>
            <a:off x="-262001" y="20088"/>
            <a:ext cx="1333882" cy="750308"/>
          </a:xfrm>
          <a:prstGeom prst="rect">
            <a:avLst/>
          </a:prstGeom>
          <a:noFill/>
          <a:ln>
            <a:noFill/>
          </a:ln>
        </p:spPr>
      </p:pic>
      <p:pic>
        <p:nvPicPr>
          <p:cNvPr descr="GA-Cog-900.png" id="270" name="Google Shape;270;p37"/>
          <p:cNvPicPr preferRelativeResize="0"/>
          <p:nvPr/>
        </p:nvPicPr>
        <p:blipFill>
          <a:blip r:embed="rId3">
            <a:alphaModFix/>
          </a:blip>
          <a:stretch>
            <a:fillRect/>
          </a:stretch>
        </p:blipFill>
        <p:spPr>
          <a:xfrm>
            <a:off x="8392825" y="4622450"/>
            <a:ext cx="315502" cy="315502"/>
          </a:xfrm>
          <a:prstGeom prst="rect">
            <a:avLst/>
          </a:prstGeom>
          <a:noFill/>
          <a:ln>
            <a:noFill/>
          </a:ln>
        </p:spPr>
      </p:pic>
      <p:sp>
        <p:nvSpPr>
          <p:cNvPr id="271" name="Google Shape;271;p37"/>
          <p:cNvSpPr txBox="1"/>
          <p:nvPr>
            <p:ph idx="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272" name="Google Shape;272;p37"/>
          <p:cNvSpPr txBox="1"/>
          <p:nvPr>
            <p:ph type="title"/>
          </p:nvPr>
        </p:nvSpPr>
        <p:spPr>
          <a:xfrm>
            <a:off x="2186914"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273" name="Google Shape;273;p37"/>
          <p:cNvSpPr txBox="1"/>
          <p:nvPr>
            <p:ph idx="1"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Example or case study">
  <p:cSld name="BLANK_2">
    <p:spTree>
      <p:nvGrpSpPr>
        <p:cNvPr id="274" name="Shape 274"/>
        <p:cNvGrpSpPr/>
        <p:nvPr/>
      </p:nvGrpSpPr>
      <p:grpSpPr>
        <a:xfrm>
          <a:off x="0" y="0"/>
          <a:ext cx="0" cy="0"/>
          <a:chOff x="0" y="0"/>
          <a:chExt cx="0" cy="0"/>
        </a:xfrm>
      </p:grpSpPr>
      <p:sp>
        <p:nvSpPr>
          <p:cNvPr id="275" name="Google Shape;275;p38"/>
          <p:cNvSpPr/>
          <p:nvPr/>
        </p:nvSpPr>
        <p:spPr>
          <a:xfrm>
            <a:off x="125" y="50"/>
            <a:ext cx="9144000" cy="659700"/>
          </a:xfrm>
          <a:prstGeom prst="rect">
            <a:avLst/>
          </a:prstGeom>
          <a:solidFill>
            <a:srgbClr val="8EC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276" name="Google Shape;276;p38"/>
          <p:cNvPicPr preferRelativeResize="0"/>
          <p:nvPr/>
        </p:nvPicPr>
        <p:blipFill>
          <a:blip r:embed="rId2">
            <a:alphaModFix/>
          </a:blip>
          <a:stretch>
            <a:fillRect/>
          </a:stretch>
        </p:blipFill>
        <p:spPr>
          <a:xfrm>
            <a:off x="8392825" y="4622450"/>
            <a:ext cx="315502" cy="315502"/>
          </a:xfrm>
          <a:prstGeom prst="rect">
            <a:avLst/>
          </a:prstGeom>
          <a:noFill/>
          <a:ln>
            <a:noFill/>
          </a:ln>
        </p:spPr>
      </p:pic>
      <p:sp>
        <p:nvSpPr>
          <p:cNvPr id="277" name="Google Shape;277;p38"/>
          <p:cNvSpPr txBox="1"/>
          <p:nvPr>
            <p:ph idx="1" type="body"/>
          </p:nvPr>
        </p:nvSpPr>
        <p:spPr>
          <a:xfrm>
            <a:off x="495425" y="1084200"/>
            <a:ext cx="7332300" cy="2940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8" name="Google Shape;278;p38"/>
          <p:cNvSpPr txBox="1"/>
          <p:nvPr>
            <p:ph type="title"/>
          </p:nvPr>
        </p:nvSpPr>
        <p:spPr>
          <a:xfrm>
            <a:off x="2027525" y="166250"/>
            <a:ext cx="56013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279" name="Google Shape;279;p38"/>
          <p:cNvSpPr txBox="1"/>
          <p:nvPr/>
        </p:nvSpPr>
        <p:spPr>
          <a:xfrm>
            <a:off x="770025" y="166250"/>
            <a:ext cx="23652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Real Cases: </a:t>
            </a:r>
            <a:endParaRPr b="1" sz="1800">
              <a:latin typeface="Proxima Nova"/>
              <a:ea typeface="Proxima Nova"/>
              <a:cs typeface="Proxima Nova"/>
              <a:sym typeface="Proxima Nova"/>
            </a:endParaRPr>
          </a:p>
        </p:txBody>
      </p:sp>
      <p:pic>
        <p:nvPicPr>
          <p:cNvPr id="280" name="Google Shape;280;p38"/>
          <p:cNvPicPr preferRelativeResize="0"/>
          <p:nvPr/>
        </p:nvPicPr>
        <p:blipFill rotWithShape="1">
          <a:blip r:embed="rId3">
            <a:alphaModFix/>
          </a:blip>
          <a:srcRect b="15782" l="0" r="0" t="0"/>
          <a:stretch/>
        </p:blipFill>
        <p:spPr>
          <a:xfrm>
            <a:off x="68925" y="50"/>
            <a:ext cx="640384" cy="659700"/>
          </a:xfrm>
          <a:prstGeom prst="rect">
            <a:avLst/>
          </a:prstGeom>
          <a:noFill/>
          <a:ln>
            <a:noFill/>
          </a:ln>
        </p:spPr>
      </p:pic>
      <p:sp>
        <p:nvSpPr>
          <p:cNvPr id="281" name="Google Shape;281;p38"/>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Trivia">
  <p:cSld name="TITLE_AND_BODY_2">
    <p:bg>
      <p:bgPr>
        <a:solidFill>
          <a:srgbClr val="000000"/>
        </a:solidFill>
      </p:bgPr>
    </p:bg>
    <p:spTree>
      <p:nvGrpSpPr>
        <p:cNvPr id="282" name="Shape 282"/>
        <p:cNvGrpSpPr/>
        <p:nvPr/>
      </p:nvGrpSpPr>
      <p:grpSpPr>
        <a:xfrm>
          <a:off x="0" y="0"/>
          <a:ext cx="0" cy="0"/>
          <a:chOff x="0" y="0"/>
          <a:chExt cx="0" cy="0"/>
        </a:xfrm>
      </p:grpSpPr>
      <p:sp>
        <p:nvSpPr>
          <p:cNvPr id="283" name="Google Shape;283;p39"/>
          <p:cNvSpPr txBox="1"/>
          <p:nvPr>
            <p:ph type="title"/>
          </p:nvPr>
        </p:nvSpPr>
        <p:spPr>
          <a:xfrm>
            <a:off x="368250" y="1086064"/>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600"/>
              <a:buNone/>
              <a:defRPr>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0"/>
              </a:spcBef>
              <a:spcAft>
                <a:spcPts val="0"/>
              </a:spcAft>
              <a:buClr>
                <a:schemeClr val="lt1"/>
              </a:buClr>
              <a:buSzPts val="2600"/>
              <a:buNone/>
              <a:defRPr>
                <a:solidFill>
                  <a:schemeClr val="lt1"/>
                </a:solidFill>
              </a:defRPr>
            </a:lvl3pPr>
            <a:lvl4pPr lvl="3" rtl="0">
              <a:spcBef>
                <a:spcPts val="0"/>
              </a:spcBef>
              <a:spcAft>
                <a:spcPts val="0"/>
              </a:spcAft>
              <a:buClr>
                <a:schemeClr val="lt1"/>
              </a:buClr>
              <a:buSzPts val="2600"/>
              <a:buNone/>
              <a:defRPr>
                <a:solidFill>
                  <a:schemeClr val="lt1"/>
                </a:solidFill>
              </a:defRPr>
            </a:lvl4pPr>
            <a:lvl5pPr lvl="4" rtl="0">
              <a:spcBef>
                <a:spcPts val="0"/>
              </a:spcBef>
              <a:spcAft>
                <a:spcPts val="0"/>
              </a:spcAft>
              <a:buClr>
                <a:schemeClr val="lt1"/>
              </a:buClr>
              <a:buSzPts val="2600"/>
              <a:buNone/>
              <a:defRPr>
                <a:solidFill>
                  <a:schemeClr val="lt1"/>
                </a:solidFill>
              </a:defRPr>
            </a:lvl5pPr>
            <a:lvl6pPr lvl="5" rtl="0">
              <a:spcBef>
                <a:spcPts val="0"/>
              </a:spcBef>
              <a:spcAft>
                <a:spcPts val="0"/>
              </a:spcAft>
              <a:buClr>
                <a:schemeClr val="lt1"/>
              </a:buClr>
              <a:buSzPts val="2600"/>
              <a:buNone/>
              <a:defRPr>
                <a:solidFill>
                  <a:schemeClr val="lt1"/>
                </a:solidFill>
              </a:defRPr>
            </a:lvl6pPr>
            <a:lvl7pPr lvl="6" rtl="0">
              <a:spcBef>
                <a:spcPts val="0"/>
              </a:spcBef>
              <a:spcAft>
                <a:spcPts val="0"/>
              </a:spcAft>
              <a:buClr>
                <a:schemeClr val="lt1"/>
              </a:buClr>
              <a:buSzPts val="2600"/>
              <a:buNone/>
              <a:defRPr>
                <a:solidFill>
                  <a:schemeClr val="lt1"/>
                </a:solidFill>
              </a:defRPr>
            </a:lvl7pPr>
            <a:lvl8pPr lvl="7" rtl="0">
              <a:spcBef>
                <a:spcPts val="0"/>
              </a:spcBef>
              <a:spcAft>
                <a:spcPts val="0"/>
              </a:spcAft>
              <a:buClr>
                <a:schemeClr val="lt1"/>
              </a:buClr>
              <a:buSzPts val="2600"/>
              <a:buNone/>
              <a:defRPr>
                <a:solidFill>
                  <a:schemeClr val="lt1"/>
                </a:solidFill>
              </a:defRPr>
            </a:lvl8pPr>
            <a:lvl9pPr lvl="8" rtl="0">
              <a:spcBef>
                <a:spcPts val="0"/>
              </a:spcBef>
              <a:spcAft>
                <a:spcPts val="0"/>
              </a:spcAft>
              <a:buClr>
                <a:schemeClr val="lt1"/>
              </a:buClr>
              <a:buSzPts val="2600"/>
              <a:buNone/>
              <a:defRPr>
                <a:solidFill>
                  <a:schemeClr val="lt1"/>
                </a:solidFill>
              </a:defRPr>
            </a:lvl9pPr>
          </a:lstStyle>
          <a:p/>
        </p:txBody>
      </p:sp>
      <p:sp>
        <p:nvSpPr>
          <p:cNvPr id="284" name="Google Shape;284;p39"/>
          <p:cNvSpPr txBox="1"/>
          <p:nvPr>
            <p:ph idx="1" type="subTitle"/>
          </p:nvPr>
        </p:nvSpPr>
        <p:spPr>
          <a:xfrm>
            <a:off x="390900" y="2222372"/>
            <a:ext cx="8362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285" name="Google Shape;285;p39"/>
          <p:cNvSpPr/>
          <p:nvPr/>
        </p:nvSpPr>
        <p:spPr>
          <a:xfrm>
            <a:off x="7525125" y="1"/>
            <a:ext cx="1449900" cy="588000"/>
          </a:xfrm>
          <a:prstGeom prst="roundRect">
            <a:avLst>
              <a:gd fmla="val 0" name="adj"/>
            </a:avLst>
          </a:prstGeom>
          <a:solidFill>
            <a:srgbClr val="ED332F"/>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286" name="Google Shape;286;p39"/>
          <p:cNvSpPr txBox="1"/>
          <p:nvPr>
            <p:ph idx="2" type="subTitle"/>
          </p:nvPr>
        </p:nvSpPr>
        <p:spPr>
          <a:xfrm>
            <a:off x="7600975" y="97200"/>
            <a:ext cx="15045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p:txBody>
      </p:sp>
      <p:sp>
        <p:nvSpPr>
          <p:cNvPr id="287" name="Google Shape;287;p39"/>
          <p:cNvSpPr txBox="1"/>
          <p:nvPr>
            <p:ph idx="3" type="subTitle"/>
          </p:nvPr>
        </p:nvSpPr>
        <p:spPr>
          <a:xfrm>
            <a:off x="390900" y="2800222"/>
            <a:ext cx="8362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288" name="Google Shape;288;p39"/>
          <p:cNvSpPr txBox="1"/>
          <p:nvPr>
            <p:ph idx="4" type="subTitle"/>
          </p:nvPr>
        </p:nvSpPr>
        <p:spPr>
          <a:xfrm>
            <a:off x="390900" y="3378072"/>
            <a:ext cx="8362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289" name="Google Shape;289;p39"/>
          <p:cNvSpPr txBox="1"/>
          <p:nvPr>
            <p:ph idx="5" type="subTitle"/>
          </p:nvPr>
        </p:nvSpPr>
        <p:spPr>
          <a:xfrm>
            <a:off x="390900" y="3918597"/>
            <a:ext cx="8362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290" name="Google Shape;290;p39"/>
          <p:cNvSpPr txBox="1"/>
          <p:nvPr/>
        </p:nvSpPr>
        <p:spPr>
          <a:xfrm>
            <a:off x="442151" y="106224"/>
            <a:ext cx="51975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2"/>
                </a:solidFill>
                <a:latin typeface="Proxima Nova"/>
                <a:ea typeface="Proxima Nova"/>
                <a:cs typeface="Proxima Nova"/>
                <a:sym typeface="Proxima Nova"/>
              </a:rPr>
              <a:t>Trivia!</a:t>
            </a:r>
            <a:endParaRPr sz="1400">
              <a:solidFill>
                <a:schemeClr val="lt2"/>
              </a:solidFill>
              <a:latin typeface="Proxima Nova"/>
              <a:ea typeface="Proxima Nova"/>
              <a:cs typeface="Proxima Nova"/>
              <a:sym typeface="Proxima Nova"/>
            </a:endParaRPr>
          </a:p>
        </p:txBody>
      </p:sp>
      <p:sp>
        <p:nvSpPr>
          <p:cNvPr id="291" name="Google Shape;291;p39"/>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Blank">
  <p:cSld name="CUSTOM_8">
    <p:spTree>
      <p:nvGrpSpPr>
        <p:cNvPr id="292" name="Shape 292"/>
        <p:cNvGrpSpPr/>
        <p:nvPr/>
      </p:nvGrpSpPr>
      <p:grpSpPr>
        <a:xfrm>
          <a:off x="0" y="0"/>
          <a:ext cx="0" cy="0"/>
          <a:chOff x="0" y="0"/>
          <a:chExt cx="0" cy="0"/>
        </a:xfrm>
      </p:grpSpPr>
      <p:sp>
        <p:nvSpPr>
          <p:cNvPr id="293" name="Google Shape;293;p40"/>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it-info ">
  <p:cSld name="CUSTOM_12">
    <p:spTree>
      <p:nvGrpSpPr>
        <p:cNvPr id="294" name="Shape 294"/>
        <p:cNvGrpSpPr/>
        <p:nvPr/>
      </p:nvGrpSpPr>
      <p:grpSpPr>
        <a:xfrm>
          <a:off x="0" y="0"/>
          <a:ext cx="0" cy="0"/>
          <a:chOff x="0" y="0"/>
          <a:chExt cx="0" cy="0"/>
        </a:xfrm>
      </p:grpSpPr>
      <p:sp>
        <p:nvSpPr>
          <p:cNvPr id="295" name="Google Shape;295;p41"/>
          <p:cNvSpPr/>
          <p:nvPr/>
        </p:nvSpPr>
        <p:spPr>
          <a:xfrm>
            <a:off x="50" y="0"/>
            <a:ext cx="45720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1"/>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rgbClr val="000000"/>
              </a:solidFill>
              <a:latin typeface="Proxima Nova"/>
              <a:ea typeface="Proxima Nova"/>
              <a:cs typeface="Proxima Nova"/>
              <a:sym typeface="Proxima Nova"/>
            </a:endParaRPr>
          </a:p>
        </p:txBody>
      </p:sp>
      <p:pic>
        <p:nvPicPr>
          <p:cNvPr descr="GA-Cog-900.png" id="297" name="Google Shape;297;p41"/>
          <p:cNvPicPr preferRelativeResize="0"/>
          <p:nvPr/>
        </p:nvPicPr>
        <p:blipFill>
          <a:blip r:embed="rId2">
            <a:alphaModFix/>
          </a:blip>
          <a:stretch>
            <a:fillRect/>
          </a:stretch>
        </p:blipFill>
        <p:spPr>
          <a:xfrm>
            <a:off x="8392825" y="4622450"/>
            <a:ext cx="315502" cy="315502"/>
          </a:xfrm>
          <a:prstGeom prst="rect">
            <a:avLst/>
          </a:prstGeom>
          <a:noFill/>
          <a:ln>
            <a:noFill/>
          </a:ln>
        </p:spPr>
      </p:pic>
      <p:sp>
        <p:nvSpPr>
          <p:cNvPr id="298" name="Google Shape;298;p41"/>
          <p:cNvSpPr txBox="1"/>
          <p:nvPr>
            <p:ph type="title"/>
          </p:nvPr>
        </p:nvSpPr>
        <p:spPr>
          <a:xfrm>
            <a:off x="320735"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 name="Google Shape;299;p41"/>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41"/>
          <p:cNvSpPr txBox="1"/>
          <p:nvPr>
            <p:ph idx="1" type="subTitle"/>
          </p:nvPr>
        </p:nvSpPr>
        <p:spPr>
          <a:xfrm>
            <a:off x="338755" y="1248110"/>
            <a:ext cx="37494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1" name="Google Shape;301;p41"/>
          <p:cNvSpPr txBox="1"/>
          <p:nvPr>
            <p:ph idx="3" type="body"/>
          </p:nvPr>
        </p:nvSpPr>
        <p:spPr>
          <a:xfrm>
            <a:off x="321850" y="2039865"/>
            <a:ext cx="3171600" cy="2808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02" name="Google Shape;302;p41"/>
          <p:cNvSpPr txBox="1"/>
          <p:nvPr>
            <p:ph idx="4" type="subTitle"/>
          </p:nvPr>
        </p:nvSpPr>
        <p:spPr>
          <a:xfrm>
            <a:off x="4864080" y="1248110"/>
            <a:ext cx="37494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03" name="Google Shape;303;p41"/>
          <p:cNvSpPr txBox="1"/>
          <p:nvPr>
            <p:ph idx="5" type="body"/>
          </p:nvPr>
        </p:nvSpPr>
        <p:spPr>
          <a:xfrm>
            <a:off x="4847175" y="2039865"/>
            <a:ext cx="3171600" cy="2808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04" name="Google Shape;304;p41"/>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Blank">
  <p:cSld name="CUSTOM_8_1">
    <p:spTree>
      <p:nvGrpSpPr>
        <p:cNvPr id="29" name="Shape 29"/>
        <p:cNvGrpSpPr/>
        <p:nvPr/>
      </p:nvGrpSpPr>
      <p:grpSpPr>
        <a:xfrm>
          <a:off x="0" y="0"/>
          <a:ext cx="0" cy="0"/>
          <a:chOff x="0" y="0"/>
          <a:chExt cx="0" cy="0"/>
        </a:xfrm>
      </p:grpSpPr>
      <p:sp>
        <p:nvSpPr>
          <p:cNvPr id="30" name="Google Shape;30;p5"/>
          <p:cNvSpPr txBox="1"/>
          <p:nvPr>
            <p:ph idx="12" type="sldNum"/>
          </p:nvPr>
        </p:nvSpPr>
        <p:spPr>
          <a:xfrm>
            <a:off x="140850" y="4662725"/>
            <a:ext cx="2021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1" name="Google Shape;31;p5"/>
          <p:cNvSpPr/>
          <p:nvPr/>
        </p:nvSpPr>
        <p:spPr>
          <a:xfrm>
            <a:off x="90225" y="4502825"/>
            <a:ext cx="2454300" cy="55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txBox="1"/>
          <p:nvPr>
            <p:ph idx="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ank A">
  <p:cSld name="TITLE_AND_BODY_1_2_1">
    <p:spTree>
      <p:nvGrpSpPr>
        <p:cNvPr id="305" name="Shape 305"/>
        <p:cNvGrpSpPr/>
        <p:nvPr/>
      </p:nvGrpSpPr>
      <p:grpSpPr>
        <a:xfrm>
          <a:off x="0" y="0"/>
          <a:ext cx="0" cy="0"/>
          <a:chOff x="0" y="0"/>
          <a:chExt cx="0" cy="0"/>
        </a:xfrm>
      </p:grpSpPr>
      <p:pic>
        <p:nvPicPr>
          <p:cNvPr descr="96540007 FINAL.jpg" id="306" name="Google Shape;306;p42"/>
          <p:cNvPicPr preferRelativeResize="0"/>
          <p:nvPr/>
        </p:nvPicPr>
        <p:blipFill rotWithShape="1">
          <a:blip r:embed="rId2">
            <a:alphaModFix/>
          </a:blip>
          <a:srcRect b="13582" l="0" r="5024" t="5856"/>
          <a:stretch/>
        </p:blipFill>
        <p:spPr>
          <a:xfrm>
            <a:off x="0" y="0"/>
            <a:ext cx="9144004" cy="5143499"/>
          </a:xfrm>
          <a:prstGeom prst="rect">
            <a:avLst/>
          </a:prstGeom>
          <a:noFill/>
          <a:ln>
            <a:noFill/>
          </a:ln>
        </p:spPr>
      </p:pic>
      <p:sp>
        <p:nvSpPr>
          <p:cNvPr id="307" name="Google Shape;307;p42"/>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08" name="Google Shape;308;p42"/>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ank B">
  <p:cSld name="TITLE_AND_BODY_1_2_1_2">
    <p:spTree>
      <p:nvGrpSpPr>
        <p:cNvPr id="309" name="Shape 309"/>
        <p:cNvGrpSpPr/>
        <p:nvPr/>
      </p:nvGrpSpPr>
      <p:grpSpPr>
        <a:xfrm>
          <a:off x="0" y="0"/>
          <a:ext cx="0" cy="0"/>
          <a:chOff x="0" y="0"/>
          <a:chExt cx="0" cy="0"/>
        </a:xfrm>
      </p:grpSpPr>
      <p:pic>
        <p:nvPicPr>
          <p:cNvPr descr="91740001 FINAL.jpg" id="310" name="Google Shape;310;p43"/>
          <p:cNvPicPr preferRelativeResize="0"/>
          <p:nvPr/>
        </p:nvPicPr>
        <p:blipFill rotWithShape="1">
          <a:blip r:embed="rId2">
            <a:alphaModFix/>
          </a:blip>
          <a:srcRect b="13910" l="0" r="0" t="1272"/>
          <a:stretch/>
        </p:blipFill>
        <p:spPr>
          <a:xfrm>
            <a:off x="-50" y="0"/>
            <a:ext cx="9144049" cy="5143499"/>
          </a:xfrm>
          <a:prstGeom prst="rect">
            <a:avLst/>
          </a:prstGeom>
          <a:noFill/>
          <a:ln>
            <a:noFill/>
          </a:ln>
        </p:spPr>
      </p:pic>
      <p:sp>
        <p:nvSpPr>
          <p:cNvPr id="311" name="Google Shape;311;p43"/>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12" name="Google Shape;312;p43"/>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ank C">
  <p:cSld name="TITLE_AND_BODY_1_2_1_2_1">
    <p:spTree>
      <p:nvGrpSpPr>
        <p:cNvPr id="313" name="Shape 313"/>
        <p:cNvGrpSpPr/>
        <p:nvPr/>
      </p:nvGrpSpPr>
      <p:grpSpPr>
        <a:xfrm>
          <a:off x="0" y="0"/>
          <a:ext cx="0" cy="0"/>
          <a:chOff x="0" y="0"/>
          <a:chExt cx="0" cy="0"/>
        </a:xfrm>
      </p:grpSpPr>
      <p:pic>
        <p:nvPicPr>
          <p:cNvPr id="314" name="Google Shape;314;p44"/>
          <p:cNvPicPr preferRelativeResize="0"/>
          <p:nvPr/>
        </p:nvPicPr>
        <p:blipFill>
          <a:blip r:embed="rId2">
            <a:alphaModFix/>
          </a:blip>
          <a:stretch>
            <a:fillRect/>
          </a:stretch>
        </p:blipFill>
        <p:spPr>
          <a:xfrm>
            <a:off x="0" y="0"/>
            <a:ext cx="9128126" cy="5134566"/>
          </a:xfrm>
          <a:prstGeom prst="rect">
            <a:avLst/>
          </a:prstGeom>
          <a:noFill/>
          <a:ln>
            <a:noFill/>
          </a:ln>
        </p:spPr>
      </p:pic>
      <p:sp>
        <p:nvSpPr>
          <p:cNvPr id="315" name="Google Shape;315;p44"/>
          <p:cNvSpPr txBox="1"/>
          <p:nvPr>
            <p:ph type="title"/>
          </p:nvPr>
        </p:nvSpPr>
        <p:spPr>
          <a:xfrm>
            <a:off x="231575" y="40943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16" name="Google Shape;316;p44"/>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ank D">
  <p:cSld name="TITLE_AND_BODY_1_2_1_2_1_1">
    <p:spTree>
      <p:nvGrpSpPr>
        <p:cNvPr id="317" name="Shape 317"/>
        <p:cNvGrpSpPr/>
        <p:nvPr/>
      </p:nvGrpSpPr>
      <p:grpSpPr>
        <a:xfrm>
          <a:off x="0" y="0"/>
          <a:ext cx="0" cy="0"/>
          <a:chOff x="0" y="0"/>
          <a:chExt cx="0" cy="0"/>
        </a:xfrm>
      </p:grpSpPr>
      <p:pic>
        <p:nvPicPr>
          <p:cNvPr id="318" name="Google Shape;318;p45"/>
          <p:cNvPicPr preferRelativeResize="0"/>
          <p:nvPr/>
        </p:nvPicPr>
        <p:blipFill>
          <a:blip r:embed="rId2">
            <a:alphaModFix/>
          </a:blip>
          <a:stretch>
            <a:fillRect/>
          </a:stretch>
        </p:blipFill>
        <p:spPr>
          <a:xfrm>
            <a:off x="0" y="0"/>
            <a:ext cx="9118632" cy="5134571"/>
          </a:xfrm>
          <a:prstGeom prst="rect">
            <a:avLst/>
          </a:prstGeom>
          <a:noFill/>
          <a:ln>
            <a:noFill/>
          </a:ln>
        </p:spPr>
      </p:pic>
      <p:sp>
        <p:nvSpPr>
          <p:cNvPr id="319" name="Google Shape;319;p45"/>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20" name="Google Shape;320;p45"/>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ank E">
  <p:cSld name="TITLE_AND_BODY_1_2_1_2_1_1_1">
    <p:spTree>
      <p:nvGrpSpPr>
        <p:cNvPr id="321" name="Shape 321"/>
        <p:cNvGrpSpPr/>
        <p:nvPr/>
      </p:nvGrpSpPr>
      <p:grpSpPr>
        <a:xfrm>
          <a:off x="0" y="0"/>
          <a:ext cx="0" cy="0"/>
          <a:chOff x="0" y="0"/>
          <a:chExt cx="0" cy="0"/>
        </a:xfrm>
      </p:grpSpPr>
      <p:pic>
        <p:nvPicPr>
          <p:cNvPr id="322" name="Google Shape;322;p46"/>
          <p:cNvPicPr preferRelativeResize="0"/>
          <p:nvPr/>
        </p:nvPicPr>
        <p:blipFill>
          <a:blip r:embed="rId2">
            <a:alphaModFix/>
          </a:blip>
          <a:stretch>
            <a:fillRect/>
          </a:stretch>
        </p:blipFill>
        <p:spPr>
          <a:xfrm>
            <a:off x="-34200" y="0"/>
            <a:ext cx="9128126" cy="5134566"/>
          </a:xfrm>
          <a:prstGeom prst="rect">
            <a:avLst/>
          </a:prstGeom>
          <a:noFill/>
          <a:ln>
            <a:noFill/>
          </a:ln>
        </p:spPr>
      </p:pic>
      <p:sp>
        <p:nvSpPr>
          <p:cNvPr id="323" name="Google Shape;323;p46"/>
          <p:cNvSpPr txBox="1"/>
          <p:nvPr>
            <p:ph type="title"/>
          </p:nvPr>
        </p:nvSpPr>
        <p:spPr>
          <a:xfrm>
            <a:off x="320275" y="517575"/>
            <a:ext cx="8407500" cy="4593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a:solidFill>
                  <a:srgbClr val="FFFFFF"/>
                </a:solidFill>
              </a:defRPr>
            </a:lvl1pPr>
            <a:lvl2pPr lvl="1" rtl="0">
              <a:spcBef>
                <a:spcPts val="0"/>
              </a:spcBef>
              <a:spcAft>
                <a:spcPts val="0"/>
              </a:spcAft>
              <a:buClr>
                <a:srgbClr val="FFFFFF"/>
              </a:buClr>
              <a:buSzPts val="2600"/>
              <a:buNone/>
              <a:defRPr>
                <a:solidFill>
                  <a:srgbClr val="FFFFFF"/>
                </a:solidFill>
              </a:defRPr>
            </a:lvl2pPr>
            <a:lvl3pPr lvl="2" rtl="0">
              <a:spcBef>
                <a:spcPts val="0"/>
              </a:spcBef>
              <a:spcAft>
                <a:spcPts val="0"/>
              </a:spcAft>
              <a:buClr>
                <a:srgbClr val="FFFFFF"/>
              </a:buClr>
              <a:buSzPts val="2600"/>
              <a:buNone/>
              <a:defRPr>
                <a:solidFill>
                  <a:srgbClr val="FFFFFF"/>
                </a:solidFill>
              </a:defRPr>
            </a:lvl3pPr>
            <a:lvl4pPr lvl="3" rtl="0">
              <a:spcBef>
                <a:spcPts val="0"/>
              </a:spcBef>
              <a:spcAft>
                <a:spcPts val="0"/>
              </a:spcAft>
              <a:buClr>
                <a:srgbClr val="FFFFFF"/>
              </a:buClr>
              <a:buSzPts val="2600"/>
              <a:buNone/>
              <a:defRPr>
                <a:solidFill>
                  <a:srgbClr val="FFFFFF"/>
                </a:solidFill>
              </a:defRPr>
            </a:lvl4pPr>
            <a:lvl5pPr lvl="4" rtl="0">
              <a:spcBef>
                <a:spcPts val="0"/>
              </a:spcBef>
              <a:spcAft>
                <a:spcPts val="0"/>
              </a:spcAft>
              <a:buClr>
                <a:srgbClr val="FFFFFF"/>
              </a:buClr>
              <a:buSzPts val="2600"/>
              <a:buNone/>
              <a:defRPr>
                <a:solidFill>
                  <a:srgbClr val="FFFFFF"/>
                </a:solidFill>
              </a:defRPr>
            </a:lvl5pPr>
            <a:lvl6pPr lvl="5" rtl="0">
              <a:spcBef>
                <a:spcPts val="0"/>
              </a:spcBef>
              <a:spcAft>
                <a:spcPts val="0"/>
              </a:spcAft>
              <a:buClr>
                <a:srgbClr val="FFFFFF"/>
              </a:buClr>
              <a:buSzPts val="2600"/>
              <a:buNone/>
              <a:defRPr>
                <a:solidFill>
                  <a:srgbClr val="FFFFFF"/>
                </a:solidFill>
              </a:defRPr>
            </a:lvl6pPr>
            <a:lvl7pPr lvl="6" rtl="0">
              <a:spcBef>
                <a:spcPts val="0"/>
              </a:spcBef>
              <a:spcAft>
                <a:spcPts val="0"/>
              </a:spcAft>
              <a:buClr>
                <a:srgbClr val="FFFFFF"/>
              </a:buClr>
              <a:buSzPts val="2600"/>
              <a:buNone/>
              <a:defRPr>
                <a:solidFill>
                  <a:srgbClr val="FFFFFF"/>
                </a:solidFill>
              </a:defRPr>
            </a:lvl7pPr>
            <a:lvl8pPr lvl="7" rtl="0">
              <a:spcBef>
                <a:spcPts val="0"/>
              </a:spcBef>
              <a:spcAft>
                <a:spcPts val="0"/>
              </a:spcAft>
              <a:buClr>
                <a:srgbClr val="FFFFFF"/>
              </a:buClr>
              <a:buSzPts val="2600"/>
              <a:buNone/>
              <a:defRPr>
                <a:solidFill>
                  <a:srgbClr val="FFFFFF"/>
                </a:solidFill>
              </a:defRPr>
            </a:lvl8pPr>
            <a:lvl9pPr lvl="8" rtl="0">
              <a:spcBef>
                <a:spcPts val="0"/>
              </a:spcBef>
              <a:spcAft>
                <a:spcPts val="0"/>
              </a:spcAft>
              <a:buClr>
                <a:srgbClr val="FFFFFF"/>
              </a:buClr>
              <a:buSzPts val="2600"/>
              <a:buNone/>
              <a:defRPr>
                <a:solidFill>
                  <a:srgbClr val="FFFFFF"/>
                </a:solidFill>
              </a:defRPr>
            </a:lvl9pPr>
          </a:lstStyle>
          <a:p/>
        </p:txBody>
      </p:sp>
      <p:sp>
        <p:nvSpPr>
          <p:cNvPr id="324" name="Google Shape;324;p46"/>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ank F">
  <p:cSld name="TITLE_AND_BODY_1_2_1_2_1_1_1_1">
    <p:spTree>
      <p:nvGrpSpPr>
        <p:cNvPr id="325" name="Shape 325"/>
        <p:cNvGrpSpPr/>
        <p:nvPr/>
      </p:nvGrpSpPr>
      <p:grpSpPr>
        <a:xfrm>
          <a:off x="0" y="0"/>
          <a:ext cx="0" cy="0"/>
          <a:chOff x="0" y="0"/>
          <a:chExt cx="0" cy="0"/>
        </a:xfrm>
      </p:grpSpPr>
      <p:pic>
        <p:nvPicPr>
          <p:cNvPr id="326" name="Google Shape;326;p47"/>
          <p:cNvPicPr preferRelativeResize="0"/>
          <p:nvPr/>
        </p:nvPicPr>
        <p:blipFill>
          <a:blip r:embed="rId2">
            <a:alphaModFix/>
          </a:blip>
          <a:stretch>
            <a:fillRect/>
          </a:stretch>
        </p:blipFill>
        <p:spPr>
          <a:xfrm>
            <a:off x="0" y="0"/>
            <a:ext cx="9128126" cy="5134566"/>
          </a:xfrm>
          <a:prstGeom prst="rect">
            <a:avLst/>
          </a:prstGeom>
          <a:noFill/>
          <a:ln>
            <a:noFill/>
          </a:ln>
        </p:spPr>
      </p:pic>
      <p:sp>
        <p:nvSpPr>
          <p:cNvPr id="327" name="Google Shape;327;p47"/>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28" name="Google Shape;328;p47"/>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ank G">
  <p:cSld name="TITLE_AND_BODY_1_2_1_2_1_1_1_1_1">
    <p:spTree>
      <p:nvGrpSpPr>
        <p:cNvPr id="329" name="Shape 329"/>
        <p:cNvGrpSpPr/>
        <p:nvPr/>
      </p:nvGrpSpPr>
      <p:grpSpPr>
        <a:xfrm>
          <a:off x="0" y="0"/>
          <a:ext cx="0" cy="0"/>
          <a:chOff x="0" y="0"/>
          <a:chExt cx="0" cy="0"/>
        </a:xfrm>
      </p:grpSpPr>
      <p:pic>
        <p:nvPicPr>
          <p:cNvPr id="330" name="Google Shape;330;p48"/>
          <p:cNvPicPr preferRelativeResize="0"/>
          <p:nvPr/>
        </p:nvPicPr>
        <p:blipFill>
          <a:blip r:embed="rId2">
            <a:alphaModFix/>
          </a:blip>
          <a:stretch>
            <a:fillRect/>
          </a:stretch>
        </p:blipFill>
        <p:spPr>
          <a:xfrm>
            <a:off x="0" y="0"/>
            <a:ext cx="9128126" cy="5134566"/>
          </a:xfrm>
          <a:prstGeom prst="rect">
            <a:avLst/>
          </a:prstGeom>
          <a:noFill/>
          <a:ln>
            <a:noFill/>
          </a:ln>
        </p:spPr>
      </p:pic>
      <p:sp>
        <p:nvSpPr>
          <p:cNvPr id="331" name="Google Shape;331;p48"/>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32" name="Google Shape;332;p48"/>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ank H">
  <p:cSld name="TITLE_AND_BODY_1_2_1_1">
    <p:spTree>
      <p:nvGrpSpPr>
        <p:cNvPr id="333" name="Shape 333"/>
        <p:cNvGrpSpPr/>
        <p:nvPr/>
      </p:nvGrpSpPr>
      <p:grpSpPr>
        <a:xfrm>
          <a:off x="0" y="0"/>
          <a:ext cx="0" cy="0"/>
          <a:chOff x="0" y="0"/>
          <a:chExt cx="0" cy="0"/>
        </a:xfrm>
      </p:grpSpPr>
      <p:pic>
        <p:nvPicPr>
          <p:cNvPr descr="GA_Post_Its-1.jpg" id="334" name="Google Shape;334;p49"/>
          <p:cNvPicPr preferRelativeResize="0"/>
          <p:nvPr/>
        </p:nvPicPr>
        <p:blipFill rotWithShape="1">
          <a:blip r:embed="rId2">
            <a:alphaModFix/>
          </a:blip>
          <a:srcRect b="0" l="0" r="0" t="0"/>
          <a:stretch/>
        </p:blipFill>
        <p:spPr>
          <a:xfrm>
            <a:off x="1896817" y="0"/>
            <a:ext cx="7989200" cy="5291548"/>
          </a:xfrm>
          <a:prstGeom prst="rect">
            <a:avLst/>
          </a:prstGeom>
          <a:noFill/>
          <a:ln>
            <a:noFill/>
          </a:ln>
        </p:spPr>
      </p:pic>
      <p:sp>
        <p:nvSpPr>
          <p:cNvPr id="335" name="Google Shape;335;p49"/>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36" name="Google Shape;336;p49"/>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ank I">
  <p:cSld name="TITLE_AND_BODY_1_2_1_3_1_1">
    <p:spTree>
      <p:nvGrpSpPr>
        <p:cNvPr id="337" name="Shape 337"/>
        <p:cNvGrpSpPr/>
        <p:nvPr/>
      </p:nvGrpSpPr>
      <p:grpSpPr>
        <a:xfrm>
          <a:off x="0" y="0"/>
          <a:ext cx="0" cy="0"/>
          <a:chOff x="0" y="0"/>
          <a:chExt cx="0" cy="0"/>
        </a:xfrm>
      </p:grpSpPr>
      <p:pic>
        <p:nvPicPr>
          <p:cNvPr id="338" name="Google Shape;338;p50"/>
          <p:cNvPicPr preferRelativeResize="0"/>
          <p:nvPr/>
        </p:nvPicPr>
        <p:blipFill>
          <a:blip r:embed="rId2">
            <a:alphaModFix/>
          </a:blip>
          <a:stretch>
            <a:fillRect/>
          </a:stretch>
        </p:blipFill>
        <p:spPr>
          <a:xfrm>
            <a:off x="0" y="0"/>
            <a:ext cx="9128124" cy="5141133"/>
          </a:xfrm>
          <a:prstGeom prst="rect">
            <a:avLst/>
          </a:prstGeom>
          <a:noFill/>
          <a:ln>
            <a:noFill/>
          </a:ln>
        </p:spPr>
      </p:pic>
      <p:sp>
        <p:nvSpPr>
          <p:cNvPr id="339" name="Google Shape;339;p50"/>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600"/>
              <a:buNone/>
              <a:defRPr>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0"/>
              </a:spcBef>
              <a:spcAft>
                <a:spcPts val="0"/>
              </a:spcAft>
              <a:buClr>
                <a:schemeClr val="lt1"/>
              </a:buClr>
              <a:buSzPts val="2600"/>
              <a:buNone/>
              <a:defRPr>
                <a:solidFill>
                  <a:schemeClr val="lt1"/>
                </a:solidFill>
              </a:defRPr>
            </a:lvl3pPr>
            <a:lvl4pPr lvl="3" rtl="0">
              <a:spcBef>
                <a:spcPts val="0"/>
              </a:spcBef>
              <a:spcAft>
                <a:spcPts val="0"/>
              </a:spcAft>
              <a:buClr>
                <a:schemeClr val="lt1"/>
              </a:buClr>
              <a:buSzPts val="2600"/>
              <a:buNone/>
              <a:defRPr>
                <a:solidFill>
                  <a:schemeClr val="lt1"/>
                </a:solidFill>
              </a:defRPr>
            </a:lvl4pPr>
            <a:lvl5pPr lvl="4" rtl="0">
              <a:spcBef>
                <a:spcPts val="0"/>
              </a:spcBef>
              <a:spcAft>
                <a:spcPts val="0"/>
              </a:spcAft>
              <a:buClr>
                <a:schemeClr val="lt1"/>
              </a:buClr>
              <a:buSzPts val="2600"/>
              <a:buNone/>
              <a:defRPr>
                <a:solidFill>
                  <a:schemeClr val="lt1"/>
                </a:solidFill>
              </a:defRPr>
            </a:lvl5pPr>
            <a:lvl6pPr lvl="5" rtl="0">
              <a:spcBef>
                <a:spcPts val="0"/>
              </a:spcBef>
              <a:spcAft>
                <a:spcPts val="0"/>
              </a:spcAft>
              <a:buClr>
                <a:schemeClr val="lt1"/>
              </a:buClr>
              <a:buSzPts val="2600"/>
              <a:buNone/>
              <a:defRPr>
                <a:solidFill>
                  <a:schemeClr val="lt1"/>
                </a:solidFill>
              </a:defRPr>
            </a:lvl6pPr>
            <a:lvl7pPr lvl="6" rtl="0">
              <a:spcBef>
                <a:spcPts val="0"/>
              </a:spcBef>
              <a:spcAft>
                <a:spcPts val="0"/>
              </a:spcAft>
              <a:buClr>
                <a:schemeClr val="lt1"/>
              </a:buClr>
              <a:buSzPts val="2600"/>
              <a:buNone/>
              <a:defRPr>
                <a:solidFill>
                  <a:schemeClr val="lt1"/>
                </a:solidFill>
              </a:defRPr>
            </a:lvl7pPr>
            <a:lvl8pPr lvl="7" rtl="0">
              <a:spcBef>
                <a:spcPts val="0"/>
              </a:spcBef>
              <a:spcAft>
                <a:spcPts val="0"/>
              </a:spcAft>
              <a:buClr>
                <a:schemeClr val="lt1"/>
              </a:buClr>
              <a:buSzPts val="2600"/>
              <a:buNone/>
              <a:defRPr>
                <a:solidFill>
                  <a:schemeClr val="lt1"/>
                </a:solidFill>
              </a:defRPr>
            </a:lvl8pPr>
            <a:lvl9pPr lvl="8" rtl="0">
              <a:spcBef>
                <a:spcPts val="0"/>
              </a:spcBef>
              <a:spcAft>
                <a:spcPts val="0"/>
              </a:spcAft>
              <a:buClr>
                <a:schemeClr val="lt1"/>
              </a:buClr>
              <a:buSzPts val="2600"/>
              <a:buNone/>
              <a:defRPr>
                <a:solidFill>
                  <a:schemeClr val="lt1"/>
                </a:solidFill>
              </a:defRPr>
            </a:lvl9pPr>
          </a:lstStyle>
          <a:p/>
        </p:txBody>
      </p:sp>
      <p:sp>
        <p:nvSpPr>
          <p:cNvPr id="340" name="Google Shape;340;p50"/>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ank J">
  <p:cSld name="TITLE_AND_BODY_1_2_1_3_1_1_1">
    <p:spTree>
      <p:nvGrpSpPr>
        <p:cNvPr id="341" name="Shape 341"/>
        <p:cNvGrpSpPr/>
        <p:nvPr/>
      </p:nvGrpSpPr>
      <p:grpSpPr>
        <a:xfrm>
          <a:off x="0" y="0"/>
          <a:ext cx="0" cy="0"/>
          <a:chOff x="0" y="0"/>
          <a:chExt cx="0" cy="0"/>
        </a:xfrm>
      </p:grpSpPr>
      <p:pic>
        <p:nvPicPr>
          <p:cNvPr id="342" name="Google Shape;342;p51"/>
          <p:cNvPicPr preferRelativeResize="0"/>
          <p:nvPr/>
        </p:nvPicPr>
        <p:blipFill>
          <a:blip r:embed="rId2">
            <a:alphaModFix amt="90000"/>
          </a:blip>
          <a:stretch>
            <a:fillRect/>
          </a:stretch>
        </p:blipFill>
        <p:spPr>
          <a:xfrm>
            <a:off x="0" y="0"/>
            <a:ext cx="9128126" cy="5134566"/>
          </a:xfrm>
          <a:prstGeom prst="rect">
            <a:avLst/>
          </a:prstGeom>
          <a:noFill/>
          <a:ln>
            <a:noFill/>
          </a:ln>
        </p:spPr>
      </p:pic>
      <p:sp>
        <p:nvSpPr>
          <p:cNvPr id="343" name="Google Shape;343;p51"/>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44" name="Google Shape;344;p51"/>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Quote ">
  <p:cSld name="CUSTOM_4">
    <p:spTree>
      <p:nvGrpSpPr>
        <p:cNvPr id="33" name="Shape 33"/>
        <p:cNvGrpSpPr/>
        <p:nvPr/>
      </p:nvGrpSpPr>
      <p:grpSpPr>
        <a:xfrm>
          <a:off x="0" y="0"/>
          <a:ext cx="0" cy="0"/>
          <a:chOff x="0" y="0"/>
          <a:chExt cx="0" cy="0"/>
        </a:xfrm>
      </p:grpSpPr>
      <p:cxnSp>
        <p:nvCxnSpPr>
          <p:cNvPr id="34" name="Google Shape;34;p6"/>
          <p:cNvCxnSpPr/>
          <p:nvPr/>
        </p:nvCxnSpPr>
        <p:spPr>
          <a:xfrm>
            <a:off x="1399725" y="1863425"/>
            <a:ext cx="2638200" cy="0"/>
          </a:xfrm>
          <a:prstGeom prst="straightConnector1">
            <a:avLst/>
          </a:prstGeom>
          <a:noFill/>
          <a:ln cap="flat" cmpd="sng" w="9525">
            <a:solidFill>
              <a:srgbClr val="E41A23"/>
            </a:solidFill>
            <a:prstDash val="solid"/>
            <a:round/>
            <a:headEnd len="med" w="med" type="none"/>
            <a:tailEnd len="med" w="med" type="none"/>
          </a:ln>
        </p:spPr>
      </p:cxnSp>
      <p:cxnSp>
        <p:nvCxnSpPr>
          <p:cNvPr id="35" name="Google Shape;35;p6"/>
          <p:cNvCxnSpPr/>
          <p:nvPr/>
        </p:nvCxnSpPr>
        <p:spPr>
          <a:xfrm>
            <a:off x="4913975" y="1863425"/>
            <a:ext cx="2638200" cy="0"/>
          </a:xfrm>
          <a:prstGeom prst="straightConnector1">
            <a:avLst/>
          </a:prstGeom>
          <a:noFill/>
          <a:ln cap="flat" cmpd="sng" w="9525">
            <a:solidFill>
              <a:srgbClr val="E41A23"/>
            </a:solidFill>
            <a:prstDash val="solid"/>
            <a:round/>
            <a:headEnd len="med" w="med" type="none"/>
            <a:tailEnd len="med" w="med" type="none"/>
          </a:ln>
        </p:spPr>
      </p:cxnSp>
      <p:sp>
        <p:nvSpPr>
          <p:cNvPr id="36" name="Google Shape;36;p6"/>
          <p:cNvSpPr txBox="1"/>
          <p:nvPr/>
        </p:nvSpPr>
        <p:spPr>
          <a:xfrm>
            <a:off x="4057900" y="1402025"/>
            <a:ext cx="836100" cy="6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E41A23"/>
                </a:solidFill>
                <a:latin typeface="Proxima Nova"/>
                <a:ea typeface="Proxima Nova"/>
                <a:cs typeface="Proxima Nova"/>
                <a:sym typeface="Proxima Nova"/>
              </a:rPr>
              <a:t>“</a:t>
            </a:r>
            <a:endParaRPr sz="7200">
              <a:solidFill>
                <a:srgbClr val="E41A23"/>
              </a:solidFill>
              <a:latin typeface="Proxima Nova"/>
              <a:ea typeface="Proxima Nova"/>
              <a:cs typeface="Proxima Nova"/>
              <a:sym typeface="Proxima Nova"/>
            </a:endParaRPr>
          </a:p>
        </p:txBody>
      </p:sp>
      <p:sp>
        <p:nvSpPr>
          <p:cNvPr id="37" name="Google Shape;37;p6"/>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solidFill>
                  <a:srgbClr val="E41A23"/>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8" name="Google Shape;38;p6"/>
          <p:cNvSpPr txBox="1"/>
          <p:nvPr>
            <p:ph idx="1" type="subTitle"/>
          </p:nvPr>
        </p:nvSpPr>
        <p:spPr>
          <a:xfrm>
            <a:off x="2249725" y="3386656"/>
            <a:ext cx="4539600" cy="5565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100">
                <a:solidFill>
                  <a:srgbClr val="E51B24"/>
                </a:solidFill>
              </a:defRPr>
            </a:lvl1pPr>
            <a:lvl2pPr lvl="1" algn="ctr">
              <a:spcBef>
                <a:spcPts val="1600"/>
              </a:spcBef>
              <a:spcAft>
                <a:spcPts val="0"/>
              </a:spcAft>
              <a:buNone/>
              <a:defRPr>
                <a:solidFill>
                  <a:srgbClr val="E51B24"/>
                </a:solidFill>
              </a:defRPr>
            </a:lvl2pPr>
            <a:lvl3pPr lvl="2" algn="ctr">
              <a:spcBef>
                <a:spcPts val="1600"/>
              </a:spcBef>
              <a:spcAft>
                <a:spcPts val="0"/>
              </a:spcAft>
              <a:buNone/>
              <a:defRPr>
                <a:solidFill>
                  <a:srgbClr val="E51B24"/>
                </a:solidFill>
              </a:defRPr>
            </a:lvl3pPr>
            <a:lvl4pPr lvl="3" algn="ctr">
              <a:spcBef>
                <a:spcPts val="1600"/>
              </a:spcBef>
              <a:spcAft>
                <a:spcPts val="0"/>
              </a:spcAft>
              <a:buNone/>
              <a:defRPr>
                <a:solidFill>
                  <a:srgbClr val="E51B24"/>
                </a:solidFill>
              </a:defRPr>
            </a:lvl4pPr>
            <a:lvl5pPr lvl="4" algn="ctr">
              <a:spcBef>
                <a:spcPts val="1600"/>
              </a:spcBef>
              <a:spcAft>
                <a:spcPts val="0"/>
              </a:spcAft>
              <a:buNone/>
              <a:defRPr>
                <a:solidFill>
                  <a:srgbClr val="E51B24"/>
                </a:solidFill>
              </a:defRPr>
            </a:lvl5pPr>
            <a:lvl6pPr lvl="5" algn="ctr">
              <a:spcBef>
                <a:spcPts val="1600"/>
              </a:spcBef>
              <a:spcAft>
                <a:spcPts val="0"/>
              </a:spcAft>
              <a:buNone/>
              <a:defRPr>
                <a:solidFill>
                  <a:srgbClr val="E51B24"/>
                </a:solidFill>
              </a:defRPr>
            </a:lvl6pPr>
            <a:lvl7pPr lvl="6" algn="ctr">
              <a:spcBef>
                <a:spcPts val="1600"/>
              </a:spcBef>
              <a:spcAft>
                <a:spcPts val="0"/>
              </a:spcAft>
              <a:buNone/>
              <a:defRPr>
                <a:solidFill>
                  <a:srgbClr val="E51B24"/>
                </a:solidFill>
              </a:defRPr>
            </a:lvl7pPr>
            <a:lvl8pPr lvl="7" algn="ctr">
              <a:spcBef>
                <a:spcPts val="1600"/>
              </a:spcBef>
              <a:spcAft>
                <a:spcPts val="0"/>
              </a:spcAft>
              <a:buNone/>
              <a:defRPr>
                <a:solidFill>
                  <a:srgbClr val="E51B24"/>
                </a:solidFill>
              </a:defRPr>
            </a:lvl8pPr>
            <a:lvl9pPr lvl="8" algn="ctr">
              <a:spcBef>
                <a:spcPts val="1600"/>
              </a:spcBef>
              <a:spcAft>
                <a:spcPts val="1600"/>
              </a:spcAft>
              <a:buNone/>
              <a:defRPr>
                <a:solidFill>
                  <a:srgbClr val="E51B24"/>
                </a:solidFill>
              </a:defRPr>
            </a:lvl9pPr>
          </a:lstStyle>
          <a:p/>
        </p:txBody>
      </p:sp>
      <p:sp>
        <p:nvSpPr>
          <p:cNvPr id="39" name="Google Shape;39;p6"/>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X Activity Slide: In groups">
  <p:cSld name="CUSTOM_13_1_1">
    <p:spTree>
      <p:nvGrpSpPr>
        <p:cNvPr id="345" name="Shape 345"/>
        <p:cNvGrpSpPr/>
        <p:nvPr/>
      </p:nvGrpSpPr>
      <p:grpSpPr>
        <a:xfrm>
          <a:off x="0" y="0"/>
          <a:ext cx="0" cy="0"/>
          <a:chOff x="0" y="0"/>
          <a:chExt cx="0" cy="0"/>
        </a:xfrm>
      </p:grpSpPr>
      <p:sp>
        <p:nvSpPr>
          <p:cNvPr id="346" name="Google Shape;346;p52"/>
          <p:cNvSpPr/>
          <p:nvPr/>
        </p:nvSpPr>
        <p:spPr>
          <a:xfrm>
            <a:off x="7433910" y="-12025"/>
            <a:ext cx="1717500" cy="459300"/>
          </a:xfrm>
          <a:prstGeom prst="rect">
            <a:avLst/>
          </a:prstGeom>
          <a:solidFill>
            <a:srgbClr val="8EC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2"/>
          <p:cNvSpPr/>
          <p:nvPr/>
        </p:nvSpPr>
        <p:spPr>
          <a:xfrm>
            <a:off x="7433910" y="447275"/>
            <a:ext cx="1717500" cy="459300"/>
          </a:xfrm>
          <a:prstGeom prst="rect">
            <a:avLst/>
          </a:prstGeom>
          <a:solidFill>
            <a:srgbClr val="FC7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2"/>
          <p:cNvSpPr/>
          <p:nvPr/>
        </p:nvSpPr>
        <p:spPr>
          <a:xfrm>
            <a:off x="125" y="50"/>
            <a:ext cx="2934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2"/>
          <p:cNvSpPr txBox="1"/>
          <p:nvPr>
            <p:ph type="title"/>
          </p:nvPr>
        </p:nvSpPr>
        <p:spPr>
          <a:xfrm>
            <a:off x="311700" y="216425"/>
            <a:ext cx="2281800" cy="1391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52"/>
          <p:cNvSpPr txBox="1"/>
          <p:nvPr>
            <p:ph idx="1" type="subTitle"/>
          </p:nvPr>
        </p:nvSpPr>
        <p:spPr>
          <a:xfrm>
            <a:off x="3201150" y="283675"/>
            <a:ext cx="3971700" cy="709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51" name="Google Shape;351;p52"/>
          <p:cNvSpPr txBox="1"/>
          <p:nvPr>
            <p:ph idx="2" type="body"/>
          </p:nvPr>
        </p:nvSpPr>
        <p:spPr>
          <a:xfrm>
            <a:off x="3201150" y="896625"/>
            <a:ext cx="3808800" cy="3601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sz="1400"/>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descr="GA-Cog-900.png" id="352" name="Google Shape;352;p52"/>
          <p:cNvPicPr preferRelativeResize="0"/>
          <p:nvPr/>
        </p:nvPicPr>
        <p:blipFill>
          <a:blip r:embed="rId2">
            <a:alphaModFix/>
          </a:blip>
          <a:stretch>
            <a:fillRect/>
          </a:stretch>
        </p:blipFill>
        <p:spPr>
          <a:xfrm>
            <a:off x="8392825" y="4622450"/>
            <a:ext cx="315502" cy="315502"/>
          </a:xfrm>
          <a:prstGeom prst="rect">
            <a:avLst/>
          </a:prstGeom>
          <a:noFill/>
          <a:ln>
            <a:noFill/>
          </a:ln>
        </p:spPr>
      </p:pic>
      <p:sp>
        <p:nvSpPr>
          <p:cNvPr id="353" name="Google Shape;353;p52"/>
          <p:cNvSpPr txBox="1"/>
          <p:nvPr>
            <p:ph idx="3" type="subTitle"/>
          </p:nvPr>
        </p:nvSpPr>
        <p:spPr>
          <a:xfrm>
            <a:off x="7433900" y="14175"/>
            <a:ext cx="9081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354" name="Google Shape;354;p52"/>
          <p:cNvPicPr preferRelativeResize="0"/>
          <p:nvPr/>
        </p:nvPicPr>
        <p:blipFill>
          <a:blip r:embed="rId3">
            <a:alphaModFix/>
          </a:blip>
          <a:stretch>
            <a:fillRect/>
          </a:stretch>
        </p:blipFill>
        <p:spPr>
          <a:xfrm>
            <a:off x="8646245" y="44460"/>
            <a:ext cx="348394" cy="348394"/>
          </a:xfrm>
          <a:prstGeom prst="rect">
            <a:avLst/>
          </a:prstGeom>
          <a:noFill/>
          <a:ln>
            <a:noFill/>
          </a:ln>
        </p:spPr>
      </p:pic>
      <p:sp>
        <p:nvSpPr>
          <p:cNvPr id="355" name="Google Shape;355;p52"/>
          <p:cNvSpPr txBox="1"/>
          <p:nvPr/>
        </p:nvSpPr>
        <p:spPr>
          <a:xfrm>
            <a:off x="7494725" y="518675"/>
            <a:ext cx="908100" cy="2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In groups</a:t>
            </a:r>
            <a:endParaRPr b="1" sz="1000">
              <a:latin typeface="Proxima Nova"/>
              <a:ea typeface="Proxima Nova"/>
              <a:cs typeface="Proxima Nova"/>
              <a:sym typeface="Proxima Nova"/>
            </a:endParaRPr>
          </a:p>
        </p:txBody>
      </p:sp>
      <p:pic>
        <p:nvPicPr>
          <p:cNvPr id="356" name="Google Shape;356;p52"/>
          <p:cNvPicPr preferRelativeResize="0"/>
          <p:nvPr/>
        </p:nvPicPr>
        <p:blipFill rotWithShape="1">
          <a:blip r:embed="rId4">
            <a:alphaModFix/>
          </a:blip>
          <a:srcRect b="57616" l="0" r="0" t="0"/>
          <a:stretch/>
        </p:blipFill>
        <p:spPr>
          <a:xfrm>
            <a:off x="8320125" y="512975"/>
            <a:ext cx="823875" cy="393600"/>
          </a:xfrm>
          <a:prstGeom prst="rect">
            <a:avLst/>
          </a:prstGeom>
          <a:noFill/>
          <a:ln>
            <a:noFill/>
          </a:ln>
        </p:spPr>
      </p:pic>
      <p:sp>
        <p:nvSpPr>
          <p:cNvPr id="357" name="Google Shape;357;p52"/>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struction Notes">
  <p:cSld name="CUSTOM">
    <p:bg>
      <p:bgPr>
        <a:solidFill>
          <a:srgbClr val="E41A23"/>
        </a:solidFill>
      </p:bgPr>
    </p:bg>
    <p:spTree>
      <p:nvGrpSpPr>
        <p:cNvPr id="363" name="Shape 363"/>
        <p:cNvGrpSpPr/>
        <p:nvPr/>
      </p:nvGrpSpPr>
      <p:grpSpPr>
        <a:xfrm>
          <a:off x="0" y="0"/>
          <a:ext cx="0" cy="0"/>
          <a:chOff x="0" y="0"/>
          <a:chExt cx="0" cy="0"/>
        </a:xfrm>
      </p:grpSpPr>
      <p:sp>
        <p:nvSpPr>
          <p:cNvPr id="364" name="Google Shape;364;p54"/>
          <p:cNvSpPr/>
          <p:nvPr/>
        </p:nvSpPr>
        <p:spPr>
          <a:xfrm>
            <a:off x="457950" y="427300"/>
            <a:ext cx="8228100" cy="415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4"/>
          <p:cNvSpPr txBox="1"/>
          <p:nvPr/>
        </p:nvSpPr>
        <p:spPr>
          <a:xfrm>
            <a:off x="-6375" y="-69079"/>
            <a:ext cx="91440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INSTRUCTOR USE ONLY</a:t>
            </a:r>
            <a:endParaRPr sz="2400">
              <a:solidFill>
                <a:srgbClr val="FFFFFF"/>
              </a:solidFill>
              <a:latin typeface="Proxima Nova"/>
              <a:ea typeface="Proxima Nova"/>
              <a:cs typeface="Proxima Nova"/>
              <a:sym typeface="Proxima Nova"/>
            </a:endParaRPr>
          </a:p>
        </p:txBody>
      </p:sp>
      <p:sp>
        <p:nvSpPr>
          <p:cNvPr id="366" name="Google Shape;366;p54"/>
          <p:cNvSpPr txBox="1"/>
          <p:nvPr>
            <p:ph type="title"/>
          </p:nvPr>
        </p:nvSpPr>
        <p:spPr>
          <a:xfrm>
            <a:off x="685400" y="749900"/>
            <a:ext cx="7831500" cy="653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 name="Google Shape;367;p54"/>
          <p:cNvSpPr txBox="1"/>
          <p:nvPr>
            <p:ph idx="1" type="body"/>
          </p:nvPr>
        </p:nvSpPr>
        <p:spPr>
          <a:xfrm>
            <a:off x="685400" y="1496175"/>
            <a:ext cx="7738200" cy="2999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hank You Slide_1">
    <p:spTree>
      <p:nvGrpSpPr>
        <p:cNvPr id="368" name="Shape 368"/>
        <p:cNvGrpSpPr/>
        <p:nvPr/>
      </p:nvGrpSpPr>
      <p:grpSpPr>
        <a:xfrm>
          <a:off x="0" y="0"/>
          <a:ext cx="0" cy="0"/>
          <a:chOff x="0" y="0"/>
          <a:chExt cx="0" cy="0"/>
        </a:xfrm>
      </p:grpSpPr>
      <p:sp>
        <p:nvSpPr>
          <p:cNvPr id="369" name="Google Shape;369;p55"/>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55"/>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371" name="Google Shape;371;p55"/>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372" name="Google Shape;372;p55"/>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373" name="Google Shape;373;p55"/>
          <p:cNvSpPr/>
          <p:nvPr/>
        </p:nvSpPr>
        <p:spPr>
          <a:xfrm>
            <a:off x="-500" y="1150"/>
            <a:ext cx="9144000" cy="5143500"/>
          </a:xfrm>
          <a:prstGeom prst="rect">
            <a:avLst/>
          </a:prstGeom>
          <a:solidFill>
            <a:srgbClr val="E51B24"/>
          </a:solidFill>
          <a:ln cap="flat" cmpd="sng" w="25400">
            <a:solidFill>
              <a:srgbClr val="595959"/>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4" name="Google Shape;374;p55"/>
          <p:cNvPicPr preferRelativeResize="0"/>
          <p:nvPr/>
        </p:nvPicPr>
        <p:blipFill rotWithShape="1">
          <a:blip r:embed="rId3">
            <a:alphaModFix/>
          </a:blip>
          <a:srcRect b="0" l="0" r="0" t="0"/>
          <a:stretch/>
        </p:blipFill>
        <p:spPr>
          <a:xfrm>
            <a:off x="636600" y="445564"/>
            <a:ext cx="530249" cy="530249"/>
          </a:xfrm>
          <a:prstGeom prst="rect">
            <a:avLst/>
          </a:prstGeom>
          <a:noFill/>
          <a:ln>
            <a:noFill/>
          </a:ln>
        </p:spPr>
      </p:pic>
      <p:sp>
        <p:nvSpPr>
          <p:cNvPr id="375" name="Google Shape;375;p55"/>
          <p:cNvSpPr txBox="1"/>
          <p:nvPr>
            <p:ph type="title"/>
          </p:nvPr>
        </p:nvSpPr>
        <p:spPr>
          <a:xfrm>
            <a:off x="636600" y="1233250"/>
            <a:ext cx="7327200" cy="492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40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376" name="Google Shape;376;p55"/>
          <p:cNvSpPr txBox="1"/>
          <p:nvPr>
            <p:ph idx="1" type="subTitle"/>
          </p:nvPr>
        </p:nvSpPr>
        <p:spPr>
          <a:xfrm>
            <a:off x="681725" y="3094450"/>
            <a:ext cx="7457700" cy="918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Basic: Title + Text">
  <p:cSld name="CUSTOM_1">
    <p:spTree>
      <p:nvGrpSpPr>
        <p:cNvPr id="377" name="Shape 377"/>
        <p:cNvGrpSpPr/>
        <p:nvPr/>
      </p:nvGrpSpPr>
      <p:grpSpPr>
        <a:xfrm>
          <a:off x="0" y="0"/>
          <a:ext cx="0" cy="0"/>
          <a:chOff x="0" y="0"/>
          <a:chExt cx="0" cy="0"/>
        </a:xfrm>
      </p:grpSpPr>
      <p:sp>
        <p:nvSpPr>
          <p:cNvPr id="378" name="Google Shape;378;p56"/>
          <p:cNvSpPr txBox="1"/>
          <p:nvPr>
            <p:ph type="title"/>
          </p:nvPr>
        </p:nvSpPr>
        <p:spPr>
          <a:xfrm>
            <a:off x="311700" y="2236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379" name="Google Shape;379;p56"/>
          <p:cNvSpPr txBox="1"/>
          <p:nvPr>
            <p:ph idx="1" type="body"/>
          </p:nvPr>
        </p:nvSpPr>
        <p:spPr>
          <a:xfrm>
            <a:off x="330600" y="1249850"/>
            <a:ext cx="8345700" cy="2943300"/>
          </a:xfrm>
          <a:prstGeom prst="rect">
            <a:avLst/>
          </a:prstGeom>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80" name="Google Shape;380;p56"/>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Blank">
  <p:cSld name="CUSTOM_8_1">
    <p:spTree>
      <p:nvGrpSpPr>
        <p:cNvPr id="381" name="Shape 381"/>
        <p:cNvGrpSpPr/>
        <p:nvPr/>
      </p:nvGrpSpPr>
      <p:grpSpPr>
        <a:xfrm>
          <a:off x="0" y="0"/>
          <a:ext cx="0" cy="0"/>
          <a:chOff x="0" y="0"/>
          <a:chExt cx="0" cy="0"/>
        </a:xfrm>
      </p:grpSpPr>
      <p:sp>
        <p:nvSpPr>
          <p:cNvPr id="382" name="Google Shape;382;p57"/>
          <p:cNvSpPr txBox="1"/>
          <p:nvPr>
            <p:ph idx="12" type="sldNum"/>
          </p:nvPr>
        </p:nvSpPr>
        <p:spPr>
          <a:xfrm>
            <a:off x="140850" y="4662725"/>
            <a:ext cx="2021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83" name="Google Shape;383;p57"/>
          <p:cNvSpPr/>
          <p:nvPr/>
        </p:nvSpPr>
        <p:spPr>
          <a:xfrm>
            <a:off x="90225" y="4502825"/>
            <a:ext cx="2454300" cy="55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7"/>
          <p:cNvSpPr txBox="1"/>
          <p:nvPr>
            <p:ph idx="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Quote ">
  <p:cSld name="CUSTOM_4">
    <p:spTree>
      <p:nvGrpSpPr>
        <p:cNvPr id="385" name="Shape 385"/>
        <p:cNvGrpSpPr/>
        <p:nvPr/>
      </p:nvGrpSpPr>
      <p:grpSpPr>
        <a:xfrm>
          <a:off x="0" y="0"/>
          <a:ext cx="0" cy="0"/>
          <a:chOff x="0" y="0"/>
          <a:chExt cx="0" cy="0"/>
        </a:xfrm>
      </p:grpSpPr>
      <p:cxnSp>
        <p:nvCxnSpPr>
          <p:cNvPr id="386" name="Google Shape;386;p58"/>
          <p:cNvCxnSpPr/>
          <p:nvPr/>
        </p:nvCxnSpPr>
        <p:spPr>
          <a:xfrm>
            <a:off x="1399725" y="1863425"/>
            <a:ext cx="2638200" cy="0"/>
          </a:xfrm>
          <a:prstGeom prst="straightConnector1">
            <a:avLst/>
          </a:prstGeom>
          <a:noFill/>
          <a:ln cap="flat" cmpd="sng" w="9525">
            <a:solidFill>
              <a:srgbClr val="E41A23"/>
            </a:solidFill>
            <a:prstDash val="solid"/>
            <a:round/>
            <a:headEnd len="med" w="med" type="none"/>
            <a:tailEnd len="med" w="med" type="none"/>
          </a:ln>
        </p:spPr>
      </p:cxnSp>
      <p:cxnSp>
        <p:nvCxnSpPr>
          <p:cNvPr id="387" name="Google Shape;387;p58"/>
          <p:cNvCxnSpPr/>
          <p:nvPr/>
        </p:nvCxnSpPr>
        <p:spPr>
          <a:xfrm>
            <a:off x="4913975" y="1863425"/>
            <a:ext cx="2638200" cy="0"/>
          </a:xfrm>
          <a:prstGeom prst="straightConnector1">
            <a:avLst/>
          </a:prstGeom>
          <a:noFill/>
          <a:ln cap="flat" cmpd="sng" w="9525">
            <a:solidFill>
              <a:srgbClr val="E41A23"/>
            </a:solidFill>
            <a:prstDash val="solid"/>
            <a:round/>
            <a:headEnd len="med" w="med" type="none"/>
            <a:tailEnd len="med" w="med" type="none"/>
          </a:ln>
        </p:spPr>
      </p:cxnSp>
      <p:sp>
        <p:nvSpPr>
          <p:cNvPr id="388" name="Google Shape;388;p58"/>
          <p:cNvSpPr txBox="1"/>
          <p:nvPr/>
        </p:nvSpPr>
        <p:spPr>
          <a:xfrm>
            <a:off x="4057900" y="1402025"/>
            <a:ext cx="836100" cy="6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E41A23"/>
                </a:solidFill>
                <a:latin typeface="Proxima Nova"/>
                <a:ea typeface="Proxima Nova"/>
                <a:cs typeface="Proxima Nova"/>
                <a:sym typeface="Proxima Nova"/>
              </a:rPr>
              <a:t>“</a:t>
            </a:r>
            <a:endParaRPr sz="7200">
              <a:solidFill>
                <a:srgbClr val="E41A23"/>
              </a:solidFill>
              <a:latin typeface="Proxima Nova"/>
              <a:ea typeface="Proxima Nova"/>
              <a:cs typeface="Proxima Nova"/>
              <a:sym typeface="Proxima Nova"/>
            </a:endParaRPr>
          </a:p>
        </p:txBody>
      </p:sp>
      <p:sp>
        <p:nvSpPr>
          <p:cNvPr id="389" name="Google Shape;389;p58"/>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 name="Google Shape;390;p58"/>
          <p:cNvSpPr txBox="1"/>
          <p:nvPr>
            <p:ph idx="1" type="subTitle"/>
          </p:nvPr>
        </p:nvSpPr>
        <p:spPr>
          <a:xfrm>
            <a:off x="2249725" y="3386656"/>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rgbClr val="E51B24"/>
                </a:solidFill>
              </a:defRPr>
            </a:lvl1pPr>
            <a:lvl2pPr lvl="1" rtl="0" algn="ctr">
              <a:spcBef>
                <a:spcPts val="1600"/>
              </a:spcBef>
              <a:spcAft>
                <a:spcPts val="0"/>
              </a:spcAft>
              <a:buNone/>
              <a:defRPr>
                <a:solidFill>
                  <a:srgbClr val="E51B24"/>
                </a:solidFill>
              </a:defRPr>
            </a:lvl2pPr>
            <a:lvl3pPr lvl="2" rtl="0" algn="ctr">
              <a:spcBef>
                <a:spcPts val="1600"/>
              </a:spcBef>
              <a:spcAft>
                <a:spcPts val="0"/>
              </a:spcAft>
              <a:buNone/>
              <a:defRPr>
                <a:solidFill>
                  <a:srgbClr val="E51B24"/>
                </a:solidFill>
              </a:defRPr>
            </a:lvl3pPr>
            <a:lvl4pPr lvl="3" rtl="0" algn="ctr">
              <a:spcBef>
                <a:spcPts val="1600"/>
              </a:spcBef>
              <a:spcAft>
                <a:spcPts val="0"/>
              </a:spcAft>
              <a:buNone/>
              <a:defRPr>
                <a:solidFill>
                  <a:srgbClr val="E51B24"/>
                </a:solidFill>
              </a:defRPr>
            </a:lvl4pPr>
            <a:lvl5pPr lvl="4" rtl="0" algn="ctr">
              <a:spcBef>
                <a:spcPts val="1600"/>
              </a:spcBef>
              <a:spcAft>
                <a:spcPts val="0"/>
              </a:spcAft>
              <a:buNone/>
              <a:defRPr>
                <a:solidFill>
                  <a:srgbClr val="E51B24"/>
                </a:solidFill>
              </a:defRPr>
            </a:lvl5pPr>
            <a:lvl6pPr lvl="5" rtl="0" algn="ctr">
              <a:spcBef>
                <a:spcPts val="1600"/>
              </a:spcBef>
              <a:spcAft>
                <a:spcPts val="0"/>
              </a:spcAft>
              <a:buNone/>
              <a:defRPr>
                <a:solidFill>
                  <a:srgbClr val="E51B24"/>
                </a:solidFill>
              </a:defRPr>
            </a:lvl6pPr>
            <a:lvl7pPr lvl="6" rtl="0" algn="ctr">
              <a:spcBef>
                <a:spcPts val="1600"/>
              </a:spcBef>
              <a:spcAft>
                <a:spcPts val="0"/>
              </a:spcAft>
              <a:buNone/>
              <a:defRPr>
                <a:solidFill>
                  <a:srgbClr val="E51B24"/>
                </a:solidFill>
              </a:defRPr>
            </a:lvl7pPr>
            <a:lvl8pPr lvl="7" rtl="0" algn="ctr">
              <a:spcBef>
                <a:spcPts val="1600"/>
              </a:spcBef>
              <a:spcAft>
                <a:spcPts val="0"/>
              </a:spcAft>
              <a:buNone/>
              <a:defRPr>
                <a:solidFill>
                  <a:srgbClr val="E51B24"/>
                </a:solidFill>
              </a:defRPr>
            </a:lvl8pPr>
            <a:lvl9pPr lvl="8" rtl="0" algn="ctr">
              <a:spcBef>
                <a:spcPts val="1600"/>
              </a:spcBef>
              <a:spcAft>
                <a:spcPts val="1600"/>
              </a:spcAft>
              <a:buNone/>
              <a:defRPr>
                <a:solidFill>
                  <a:srgbClr val="E51B24"/>
                </a:solidFill>
              </a:defRPr>
            </a:lvl9pPr>
          </a:lstStyle>
          <a:p/>
        </p:txBody>
      </p:sp>
      <p:sp>
        <p:nvSpPr>
          <p:cNvPr id="391" name="Google Shape;391;p58"/>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Only">
  <p:cSld name="CUSTOM_6">
    <p:spTree>
      <p:nvGrpSpPr>
        <p:cNvPr id="392" name="Shape 392"/>
        <p:cNvGrpSpPr/>
        <p:nvPr/>
      </p:nvGrpSpPr>
      <p:grpSpPr>
        <a:xfrm>
          <a:off x="0" y="0"/>
          <a:ext cx="0" cy="0"/>
          <a:chOff x="0" y="0"/>
          <a:chExt cx="0" cy="0"/>
        </a:xfrm>
      </p:grpSpPr>
      <p:sp>
        <p:nvSpPr>
          <p:cNvPr id="393" name="Google Shape;393;p5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descr="GA-Cog-900.png" id="394" name="Google Shape;394;p59"/>
          <p:cNvPicPr preferRelativeResize="0"/>
          <p:nvPr/>
        </p:nvPicPr>
        <p:blipFill>
          <a:blip r:embed="rId2">
            <a:alphaModFix/>
          </a:blip>
          <a:stretch>
            <a:fillRect/>
          </a:stretch>
        </p:blipFill>
        <p:spPr>
          <a:xfrm>
            <a:off x="8392825" y="4622450"/>
            <a:ext cx="316051" cy="316051"/>
          </a:xfrm>
          <a:prstGeom prst="rect">
            <a:avLst/>
          </a:prstGeom>
          <a:noFill/>
          <a:ln>
            <a:noFill/>
          </a:ln>
        </p:spPr>
      </p:pic>
      <p:sp>
        <p:nvSpPr>
          <p:cNvPr id="395" name="Google Shape;395;p59"/>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9"/>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olo Activity">
  <p:cSld name="TITLE_AND_BODY_1_2_2_2">
    <p:spTree>
      <p:nvGrpSpPr>
        <p:cNvPr id="397" name="Shape 397"/>
        <p:cNvGrpSpPr/>
        <p:nvPr/>
      </p:nvGrpSpPr>
      <p:grpSpPr>
        <a:xfrm>
          <a:off x="0" y="0"/>
          <a:ext cx="0" cy="0"/>
          <a:chOff x="0" y="0"/>
          <a:chExt cx="0" cy="0"/>
        </a:xfrm>
      </p:grpSpPr>
      <p:sp>
        <p:nvSpPr>
          <p:cNvPr id="398" name="Google Shape;398;p60"/>
          <p:cNvSpPr/>
          <p:nvPr/>
        </p:nvSpPr>
        <p:spPr>
          <a:xfrm>
            <a:off x="125" y="50"/>
            <a:ext cx="9144000" cy="659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9" name="Google Shape;399;p60"/>
          <p:cNvPicPr preferRelativeResize="0"/>
          <p:nvPr/>
        </p:nvPicPr>
        <p:blipFill>
          <a:blip r:embed="rId2">
            <a:alphaModFix/>
          </a:blip>
          <a:stretch>
            <a:fillRect/>
          </a:stretch>
        </p:blipFill>
        <p:spPr>
          <a:xfrm>
            <a:off x="8646174" y="90950"/>
            <a:ext cx="393600" cy="393600"/>
          </a:xfrm>
          <a:prstGeom prst="rect">
            <a:avLst/>
          </a:prstGeom>
          <a:noFill/>
          <a:ln>
            <a:noFill/>
          </a:ln>
        </p:spPr>
      </p:pic>
      <p:sp>
        <p:nvSpPr>
          <p:cNvPr id="400" name="Google Shape;400;p60"/>
          <p:cNvSpPr txBox="1"/>
          <p:nvPr>
            <p:ph idx="1" type="subTitle"/>
          </p:nvPr>
        </p:nvSpPr>
        <p:spPr>
          <a:xfrm>
            <a:off x="7292905" y="129425"/>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401" name="Google Shape;401;p60"/>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pic>
        <p:nvPicPr>
          <p:cNvPr id="402" name="Google Shape;402;p60"/>
          <p:cNvPicPr preferRelativeResize="0"/>
          <p:nvPr/>
        </p:nvPicPr>
        <p:blipFill rotWithShape="1">
          <a:blip r:embed="rId3">
            <a:alphaModFix/>
          </a:blip>
          <a:srcRect b="54120" l="37611" r="36416" t="0"/>
          <a:stretch/>
        </p:blipFill>
        <p:spPr>
          <a:xfrm>
            <a:off x="92200" y="-66798"/>
            <a:ext cx="731150" cy="726486"/>
          </a:xfrm>
          <a:prstGeom prst="rect">
            <a:avLst/>
          </a:prstGeom>
          <a:noFill/>
          <a:ln>
            <a:noFill/>
          </a:ln>
        </p:spPr>
      </p:pic>
      <p:sp>
        <p:nvSpPr>
          <p:cNvPr id="403" name="Google Shape;403;p60"/>
          <p:cNvSpPr txBox="1"/>
          <p:nvPr>
            <p:ph type="title"/>
          </p:nvPr>
        </p:nvSpPr>
        <p:spPr>
          <a:xfrm>
            <a:off x="2330125"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04" name="Google Shape;404;p60"/>
          <p:cNvSpPr txBox="1"/>
          <p:nvPr/>
        </p:nvSpPr>
        <p:spPr>
          <a:xfrm>
            <a:off x="823349" y="166256"/>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Solo Exercise: </a:t>
            </a:r>
            <a:endParaRPr b="1" sz="1800">
              <a:latin typeface="Proxima Nova"/>
              <a:ea typeface="Proxima Nova"/>
              <a:cs typeface="Proxima Nova"/>
              <a:sym typeface="Proxima Nova"/>
            </a:endParaRPr>
          </a:p>
        </p:txBody>
      </p:sp>
      <p:pic>
        <p:nvPicPr>
          <p:cNvPr descr="GA-Cog-900.png" id="405" name="Google Shape;405;p60"/>
          <p:cNvPicPr preferRelativeResize="0"/>
          <p:nvPr/>
        </p:nvPicPr>
        <p:blipFill>
          <a:blip r:embed="rId4">
            <a:alphaModFix/>
          </a:blip>
          <a:stretch>
            <a:fillRect/>
          </a:stretch>
        </p:blipFill>
        <p:spPr>
          <a:xfrm>
            <a:off x="8392825" y="4622450"/>
            <a:ext cx="316051" cy="316051"/>
          </a:xfrm>
          <a:prstGeom prst="rect">
            <a:avLst/>
          </a:prstGeom>
          <a:noFill/>
          <a:ln>
            <a:noFill/>
          </a:ln>
        </p:spPr>
      </p:pic>
      <p:sp>
        <p:nvSpPr>
          <p:cNvPr id="406" name="Google Shape;406;p60"/>
          <p:cNvSpPr txBox="1"/>
          <p:nvPr>
            <p:ph idx="2"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7" name="Google Shape;407;p60"/>
          <p:cNvSpPr txBox="1"/>
          <p:nvPr>
            <p:ph idx="3"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Pairs Exercise">
  <p:cSld name="TITLE_AND_BODY_1_2_2_2_1">
    <p:spTree>
      <p:nvGrpSpPr>
        <p:cNvPr id="408" name="Shape 408"/>
        <p:cNvGrpSpPr/>
        <p:nvPr/>
      </p:nvGrpSpPr>
      <p:grpSpPr>
        <a:xfrm>
          <a:off x="0" y="0"/>
          <a:ext cx="0" cy="0"/>
          <a:chOff x="0" y="0"/>
          <a:chExt cx="0" cy="0"/>
        </a:xfrm>
      </p:grpSpPr>
      <p:sp>
        <p:nvSpPr>
          <p:cNvPr id="409" name="Google Shape;409;p61"/>
          <p:cNvSpPr/>
          <p:nvPr/>
        </p:nvSpPr>
        <p:spPr>
          <a:xfrm>
            <a:off x="125" y="50"/>
            <a:ext cx="9144000" cy="659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0" name="Google Shape;410;p61"/>
          <p:cNvPicPr preferRelativeResize="0"/>
          <p:nvPr/>
        </p:nvPicPr>
        <p:blipFill>
          <a:blip r:embed="rId2">
            <a:alphaModFix/>
          </a:blip>
          <a:stretch>
            <a:fillRect/>
          </a:stretch>
        </p:blipFill>
        <p:spPr>
          <a:xfrm>
            <a:off x="8646174" y="90950"/>
            <a:ext cx="393600" cy="393600"/>
          </a:xfrm>
          <a:prstGeom prst="rect">
            <a:avLst/>
          </a:prstGeom>
          <a:noFill/>
          <a:ln>
            <a:noFill/>
          </a:ln>
        </p:spPr>
      </p:pic>
      <p:sp>
        <p:nvSpPr>
          <p:cNvPr id="411" name="Google Shape;411;p61"/>
          <p:cNvSpPr txBox="1"/>
          <p:nvPr>
            <p:ph idx="1" type="subTitle"/>
          </p:nvPr>
        </p:nvSpPr>
        <p:spPr>
          <a:xfrm>
            <a:off x="7292905" y="129425"/>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412" name="Google Shape;412;p61"/>
          <p:cNvSpPr txBox="1"/>
          <p:nvPr>
            <p:ph type="title"/>
          </p:nvPr>
        </p:nvSpPr>
        <p:spPr>
          <a:xfrm>
            <a:off x="2634925"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13" name="Google Shape;413;p61"/>
          <p:cNvSpPr txBox="1"/>
          <p:nvPr/>
        </p:nvSpPr>
        <p:spPr>
          <a:xfrm>
            <a:off x="823349" y="166256"/>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Partner Exercise: </a:t>
            </a:r>
            <a:endParaRPr b="1" sz="1800">
              <a:latin typeface="Proxima Nova"/>
              <a:ea typeface="Proxima Nova"/>
              <a:cs typeface="Proxima Nova"/>
              <a:sym typeface="Proxima Nova"/>
            </a:endParaRPr>
          </a:p>
        </p:txBody>
      </p:sp>
      <p:pic>
        <p:nvPicPr>
          <p:cNvPr id="414" name="Google Shape;414;p61"/>
          <p:cNvPicPr preferRelativeResize="0"/>
          <p:nvPr/>
        </p:nvPicPr>
        <p:blipFill rotWithShape="1">
          <a:blip r:embed="rId3">
            <a:alphaModFix/>
          </a:blip>
          <a:srcRect b="56164" l="37692" r="34405" t="18746"/>
          <a:stretch/>
        </p:blipFill>
        <p:spPr>
          <a:xfrm>
            <a:off x="-51375" y="139150"/>
            <a:ext cx="1029293" cy="520601"/>
          </a:xfrm>
          <a:prstGeom prst="rect">
            <a:avLst/>
          </a:prstGeom>
          <a:noFill/>
          <a:ln>
            <a:noFill/>
          </a:ln>
        </p:spPr>
      </p:pic>
      <p:pic>
        <p:nvPicPr>
          <p:cNvPr descr="GA-Cog-900.png" id="415" name="Google Shape;415;p61"/>
          <p:cNvPicPr preferRelativeResize="0"/>
          <p:nvPr/>
        </p:nvPicPr>
        <p:blipFill>
          <a:blip r:embed="rId4">
            <a:alphaModFix/>
          </a:blip>
          <a:stretch>
            <a:fillRect/>
          </a:stretch>
        </p:blipFill>
        <p:spPr>
          <a:xfrm>
            <a:off x="8392825" y="4622450"/>
            <a:ext cx="316051" cy="316051"/>
          </a:xfrm>
          <a:prstGeom prst="rect">
            <a:avLst/>
          </a:prstGeom>
          <a:noFill/>
          <a:ln>
            <a:noFill/>
          </a:ln>
        </p:spPr>
      </p:pic>
      <p:sp>
        <p:nvSpPr>
          <p:cNvPr id="416" name="Google Shape;416;p61"/>
          <p:cNvSpPr txBox="1"/>
          <p:nvPr>
            <p:ph idx="2" type="body"/>
          </p:nvPr>
        </p:nvSpPr>
        <p:spPr>
          <a:xfrm>
            <a:off x="424200" y="12954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17" name="Google Shape;417;p61"/>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Group Exercise">
  <p:cSld name="TITLE_AND_BODY_1_2_2_2_1_1">
    <p:spTree>
      <p:nvGrpSpPr>
        <p:cNvPr id="418" name="Shape 418"/>
        <p:cNvGrpSpPr/>
        <p:nvPr/>
      </p:nvGrpSpPr>
      <p:grpSpPr>
        <a:xfrm>
          <a:off x="0" y="0"/>
          <a:ext cx="0" cy="0"/>
          <a:chOff x="0" y="0"/>
          <a:chExt cx="0" cy="0"/>
        </a:xfrm>
      </p:grpSpPr>
      <p:sp>
        <p:nvSpPr>
          <p:cNvPr id="419" name="Google Shape;419;p62"/>
          <p:cNvSpPr/>
          <p:nvPr/>
        </p:nvSpPr>
        <p:spPr>
          <a:xfrm>
            <a:off x="125" y="50"/>
            <a:ext cx="9144000" cy="659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0" name="Google Shape;420;p62"/>
          <p:cNvPicPr preferRelativeResize="0"/>
          <p:nvPr/>
        </p:nvPicPr>
        <p:blipFill>
          <a:blip r:embed="rId2">
            <a:alphaModFix/>
          </a:blip>
          <a:stretch>
            <a:fillRect/>
          </a:stretch>
        </p:blipFill>
        <p:spPr>
          <a:xfrm>
            <a:off x="8646174" y="90950"/>
            <a:ext cx="393600" cy="393600"/>
          </a:xfrm>
          <a:prstGeom prst="rect">
            <a:avLst/>
          </a:prstGeom>
          <a:noFill/>
          <a:ln>
            <a:noFill/>
          </a:ln>
        </p:spPr>
      </p:pic>
      <p:sp>
        <p:nvSpPr>
          <p:cNvPr id="421" name="Google Shape;421;p62"/>
          <p:cNvSpPr txBox="1"/>
          <p:nvPr>
            <p:ph idx="1" type="subTitle"/>
          </p:nvPr>
        </p:nvSpPr>
        <p:spPr>
          <a:xfrm>
            <a:off x="7292905" y="129425"/>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422" name="Google Shape;422;p62"/>
          <p:cNvSpPr txBox="1"/>
          <p:nvPr>
            <p:ph type="title"/>
          </p:nvPr>
        </p:nvSpPr>
        <p:spPr>
          <a:xfrm>
            <a:off x="2759121"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23" name="Google Shape;423;p62"/>
          <p:cNvSpPr txBox="1"/>
          <p:nvPr/>
        </p:nvSpPr>
        <p:spPr>
          <a:xfrm>
            <a:off x="1071743" y="166256"/>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Group Exercise:</a:t>
            </a:r>
            <a:endParaRPr b="1" sz="1800">
              <a:latin typeface="Proxima Nova"/>
              <a:ea typeface="Proxima Nova"/>
              <a:cs typeface="Proxima Nova"/>
              <a:sym typeface="Proxima Nova"/>
            </a:endParaRPr>
          </a:p>
        </p:txBody>
      </p:sp>
      <p:pic>
        <p:nvPicPr>
          <p:cNvPr id="424" name="Google Shape;424;p62"/>
          <p:cNvPicPr preferRelativeResize="0"/>
          <p:nvPr/>
        </p:nvPicPr>
        <p:blipFill rotWithShape="1">
          <a:blip r:embed="rId3">
            <a:alphaModFix/>
          </a:blip>
          <a:srcRect b="57616" l="0" r="0" t="0"/>
          <a:stretch/>
        </p:blipFill>
        <p:spPr>
          <a:xfrm>
            <a:off x="76325" y="200450"/>
            <a:ext cx="961406" cy="459301"/>
          </a:xfrm>
          <a:prstGeom prst="rect">
            <a:avLst/>
          </a:prstGeom>
          <a:noFill/>
          <a:ln>
            <a:noFill/>
          </a:ln>
        </p:spPr>
      </p:pic>
      <p:pic>
        <p:nvPicPr>
          <p:cNvPr descr="GA-Cog-900.png" id="425" name="Google Shape;425;p62"/>
          <p:cNvPicPr preferRelativeResize="0"/>
          <p:nvPr/>
        </p:nvPicPr>
        <p:blipFill>
          <a:blip r:embed="rId4">
            <a:alphaModFix/>
          </a:blip>
          <a:stretch>
            <a:fillRect/>
          </a:stretch>
        </p:blipFill>
        <p:spPr>
          <a:xfrm>
            <a:off x="8392825" y="4622450"/>
            <a:ext cx="316051" cy="316051"/>
          </a:xfrm>
          <a:prstGeom prst="rect">
            <a:avLst/>
          </a:prstGeom>
          <a:noFill/>
          <a:ln>
            <a:noFill/>
          </a:ln>
        </p:spPr>
      </p:pic>
      <p:sp>
        <p:nvSpPr>
          <p:cNvPr id="426" name="Google Shape;426;p62"/>
          <p:cNvSpPr txBox="1"/>
          <p:nvPr>
            <p:ph idx="2"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27" name="Google Shape;427;p62"/>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Only">
  <p:cSld name="CUSTOM_6">
    <p:spTree>
      <p:nvGrpSpPr>
        <p:cNvPr id="40" name="Shape 40"/>
        <p:cNvGrpSpPr/>
        <p:nvPr/>
      </p:nvGrpSpPr>
      <p:grpSpPr>
        <a:xfrm>
          <a:off x="0" y="0"/>
          <a:ext cx="0" cy="0"/>
          <a:chOff x="0" y="0"/>
          <a:chExt cx="0" cy="0"/>
        </a:xfrm>
      </p:grpSpPr>
      <p:sp>
        <p:nvSpPr>
          <p:cNvPr id="41" name="Google Shape;41;p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sz="24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pic>
        <p:nvPicPr>
          <p:cNvPr descr="GA-Cog-900.png" id="42" name="Google Shape;42;p7"/>
          <p:cNvPicPr preferRelativeResize="0"/>
          <p:nvPr/>
        </p:nvPicPr>
        <p:blipFill>
          <a:blip r:embed="rId2">
            <a:alphaModFix/>
          </a:blip>
          <a:stretch>
            <a:fillRect/>
          </a:stretch>
        </p:blipFill>
        <p:spPr>
          <a:xfrm>
            <a:off x="8392825" y="4622450"/>
            <a:ext cx="316051" cy="316051"/>
          </a:xfrm>
          <a:prstGeom prst="rect">
            <a:avLst/>
          </a:prstGeom>
          <a:noFill/>
          <a:ln>
            <a:noFill/>
          </a:ln>
        </p:spPr>
      </p:pic>
      <p:sp>
        <p:nvSpPr>
          <p:cNvPr id="43" name="Google Shape;43;p7"/>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Computer Exercise">
  <p:cSld name="TITLE_AND_BODY_1_2_2_2_1_1_1">
    <p:spTree>
      <p:nvGrpSpPr>
        <p:cNvPr id="428" name="Shape 428"/>
        <p:cNvGrpSpPr/>
        <p:nvPr/>
      </p:nvGrpSpPr>
      <p:grpSpPr>
        <a:xfrm>
          <a:off x="0" y="0"/>
          <a:ext cx="0" cy="0"/>
          <a:chOff x="0" y="0"/>
          <a:chExt cx="0" cy="0"/>
        </a:xfrm>
      </p:grpSpPr>
      <p:sp>
        <p:nvSpPr>
          <p:cNvPr id="429" name="Google Shape;429;p63"/>
          <p:cNvSpPr/>
          <p:nvPr/>
        </p:nvSpPr>
        <p:spPr>
          <a:xfrm>
            <a:off x="125" y="50"/>
            <a:ext cx="9144000" cy="659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0" name="Google Shape;430;p63"/>
          <p:cNvPicPr preferRelativeResize="0"/>
          <p:nvPr/>
        </p:nvPicPr>
        <p:blipFill>
          <a:blip r:embed="rId2">
            <a:alphaModFix/>
          </a:blip>
          <a:stretch>
            <a:fillRect/>
          </a:stretch>
        </p:blipFill>
        <p:spPr>
          <a:xfrm>
            <a:off x="8646174" y="90950"/>
            <a:ext cx="393600" cy="393600"/>
          </a:xfrm>
          <a:prstGeom prst="rect">
            <a:avLst/>
          </a:prstGeom>
          <a:noFill/>
          <a:ln>
            <a:noFill/>
          </a:ln>
        </p:spPr>
      </p:pic>
      <p:sp>
        <p:nvSpPr>
          <p:cNvPr id="431" name="Google Shape;431;p63"/>
          <p:cNvSpPr txBox="1"/>
          <p:nvPr>
            <p:ph idx="1" type="subTitle"/>
          </p:nvPr>
        </p:nvSpPr>
        <p:spPr>
          <a:xfrm>
            <a:off x="7292905" y="129425"/>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432" name="Google Shape;432;p63"/>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433" name="Google Shape;433;p63"/>
          <p:cNvSpPr txBox="1"/>
          <p:nvPr>
            <p:ph type="title"/>
          </p:nvPr>
        </p:nvSpPr>
        <p:spPr>
          <a:xfrm>
            <a:off x="2634925"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34" name="Google Shape;434;p63"/>
          <p:cNvSpPr txBox="1"/>
          <p:nvPr/>
        </p:nvSpPr>
        <p:spPr>
          <a:xfrm>
            <a:off x="915074" y="166256"/>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Computers Out: </a:t>
            </a:r>
            <a:endParaRPr b="1" sz="1800">
              <a:latin typeface="Proxima Nova"/>
              <a:ea typeface="Proxima Nova"/>
              <a:cs typeface="Proxima Nova"/>
              <a:sym typeface="Proxima Nova"/>
            </a:endParaRPr>
          </a:p>
        </p:txBody>
      </p:sp>
      <p:pic>
        <p:nvPicPr>
          <p:cNvPr id="435" name="Google Shape;435;p63"/>
          <p:cNvPicPr preferRelativeResize="0"/>
          <p:nvPr/>
        </p:nvPicPr>
        <p:blipFill rotWithShape="1">
          <a:blip r:embed="rId3">
            <a:alphaModFix/>
          </a:blip>
          <a:srcRect b="45773" l="36196" r="36738" t="0"/>
          <a:stretch/>
        </p:blipFill>
        <p:spPr>
          <a:xfrm>
            <a:off x="195600" y="-100825"/>
            <a:ext cx="667574" cy="752374"/>
          </a:xfrm>
          <a:prstGeom prst="rect">
            <a:avLst/>
          </a:prstGeom>
          <a:noFill/>
          <a:ln>
            <a:noFill/>
          </a:ln>
        </p:spPr>
      </p:pic>
      <p:pic>
        <p:nvPicPr>
          <p:cNvPr descr="GA-Cog-900.png" id="436" name="Google Shape;436;p63"/>
          <p:cNvPicPr preferRelativeResize="0"/>
          <p:nvPr/>
        </p:nvPicPr>
        <p:blipFill>
          <a:blip r:embed="rId4">
            <a:alphaModFix/>
          </a:blip>
          <a:stretch>
            <a:fillRect/>
          </a:stretch>
        </p:blipFill>
        <p:spPr>
          <a:xfrm>
            <a:off x="8392825" y="4622450"/>
            <a:ext cx="316051" cy="316051"/>
          </a:xfrm>
          <a:prstGeom prst="rect">
            <a:avLst/>
          </a:prstGeom>
          <a:noFill/>
          <a:ln>
            <a:noFill/>
          </a:ln>
        </p:spPr>
      </p:pic>
      <p:sp>
        <p:nvSpPr>
          <p:cNvPr id="437" name="Google Shape;437;p63"/>
          <p:cNvSpPr txBox="1"/>
          <p:nvPr>
            <p:ph idx="2"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38" name="Google Shape;438;p63"/>
          <p:cNvSpPr txBox="1"/>
          <p:nvPr>
            <p:ph idx="3"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Guided Walk-Through">
  <p:cSld name="TITLE_AND_BODY_1_2_2_2_1_1_1_1">
    <p:spTree>
      <p:nvGrpSpPr>
        <p:cNvPr id="439" name="Shape 439"/>
        <p:cNvGrpSpPr/>
        <p:nvPr/>
      </p:nvGrpSpPr>
      <p:grpSpPr>
        <a:xfrm>
          <a:off x="0" y="0"/>
          <a:ext cx="0" cy="0"/>
          <a:chOff x="0" y="0"/>
          <a:chExt cx="0" cy="0"/>
        </a:xfrm>
      </p:grpSpPr>
      <p:sp>
        <p:nvSpPr>
          <p:cNvPr id="440" name="Google Shape;440;p64"/>
          <p:cNvSpPr/>
          <p:nvPr/>
        </p:nvSpPr>
        <p:spPr>
          <a:xfrm>
            <a:off x="125" y="50"/>
            <a:ext cx="9144000" cy="659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1" name="Google Shape;441;p64"/>
          <p:cNvPicPr preferRelativeResize="0"/>
          <p:nvPr/>
        </p:nvPicPr>
        <p:blipFill>
          <a:blip r:embed="rId2">
            <a:alphaModFix/>
          </a:blip>
          <a:stretch>
            <a:fillRect/>
          </a:stretch>
        </p:blipFill>
        <p:spPr>
          <a:xfrm>
            <a:off x="8646174" y="90950"/>
            <a:ext cx="393600" cy="393600"/>
          </a:xfrm>
          <a:prstGeom prst="rect">
            <a:avLst/>
          </a:prstGeom>
          <a:noFill/>
          <a:ln>
            <a:noFill/>
          </a:ln>
        </p:spPr>
      </p:pic>
      <p:sp>
        <p:nvSpPr>
          <p:cNvPr id="442" name="Google Shape;442;p64"/>
          <p:cNvSpPr txBox="1"/>
          <p:nvPr>
            <p:ph idx="1" type="subTitle"/>
          </p:nvPr>
        </p:nvSpPr>
        <p:spPr>
          <a:xfrm>
            <a:off x="7292905" y="129425"/>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443" name="Google Shape;443;p64"/>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444" name="Google Shape;444;p64"/>
          <p:cNvSpPr txBox="1"/>
          <p:nvPr>
            <p:ph type="title"/>
          </p:nvPr>
        </p:nvSpPr>
        <p:spPr>
          <a:xfrm>
            <a:off x="3209335"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45" name="Google Shape;445;p64"/>
          <p:cNvSpPr txBox="1"/>
          <p:nvPr/>
        </p:nvSpPr>
        <p:spPr>
          <a:xfrm>
            <a:off x="838875" y="166250"/>
            <a:ext cx="25548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Guided Walk-Through:</a:t>
            </a:r>
            <a:endParaRPr b="1" sz="1800">
              <a:latin typeface="Proxima Nova"/>
              <a:ea typeface="Proxima Nova"/>
              <a:cs typeface="Proxima Nova"/>
              <a:sym typeface="Proxima Nova"/>
            </a:endParaRPr>
          </a:p>
        </p:txBody>
      </p:sp>
      <p:grpSp>
        <p:nvGrpSpPr>
          <p:cNvPr id="446" name="Google Shape;446;p64"/>
          <p:cNvGrpSpPr/>
          <p:nvPr/>
        </p:nvGrpSpPr>
        <p:grpSpPr>
          <a:xfrm>
            <a:off x="125" y="122012"/>
            <a:ext cx="835475" cy="547775"/>
            <a:chOff x="541297" y="3135674"/>
            <a:chExt cx="2117807" cy="1388530"/>
          </a:xfrm>
        </p:grpSpPr>
        <p:pic>
          <p:nvPicPr>
            <p:cNvPr id="447" name="Google Shape;447;p64"/>
            <p:cNvPicPr preferRelativeResize="0"/>
            <p:nvPr/>
          </p:nvPicPr>
          <p:blipFill rotWithShape="1">
            <a:blip r:embed="rId3">
              <a:alphaModFix/>
            </a:blip>
            <a:srcRect b="32129" l="0" r="0" t="0"/>
            <a:stretch/>
          </p:blipFill>
          <p:spPr>
            <a:xfrm>
              <a:off x="541297" y="3135674"/>
              <a:ext cx="2117807" cy="1388530"/>
            </a:xfrm>
            <a:prstGeom prst="rect">
              <a:avLst/>
            </a:prstGeom>
            <a:noFill/>
            <a:ln>
              <a:noFill/>
            </a:ln>
          </p:spPr>
        </p:pic>
        <p:sp>
          <p:nvSpPr>
            <p:cNvPr id="448" name="Google Shape;448;p64"/>
            <p:cNvSpPr txBox="1"/>
            <p:nvPr/>
          </p:nvSpPr>
          <p:spPr>
            <a:xfrm>
              <a:off x="1096025" y="3569925"/>
              <a:ext cx="1429200" cy="2298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pic>
        <p:nvPicPr>
          <p:cNvPr descr="GA-Cog-900.png" id="449" name="Google Shape;449;p64"/>
          <p:cNvPicPr preferRelativeResize="0"/>
          <p:nvPr/>
        </p:nvPicPr>
        <p:blipFill>
          <a:blip r:embed="rId4">
            <a:alphaModFix/>
          </a:blip>
          <a:stretch>
            <a:fillRect/>
          </a:stretch>
        </p:blipFill>
        <p:spPr>
          <a:xfrm>
            <a:off x="8392825" y="4622450"/>
            <a:ext cx="316051" cy="316051"/>
          </a:xfrm>
          <a:prstGeom prst="rect">
            <a:avLst/>
          </a:prstGeom>
          <a:noFill/>
          <a:ln>
            <a:noFill/>
          </a:ln>
        </p:spPr>
      </p:pic>
      <p:sp>
        <p:nvSpPr>
          <p:cNvPr id="450" name="Google Shape;450;p64"/>
          <p:cNvSpPr txBox="1"/>
          <p:nvPr>
            <p:ph idx="2"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51" name="Google Shape;451;p64"/>
          <p:cNvSpPr txBox="1"/>
          <p:nvPr>
            <p:ph idx="3"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Discussion Prompt">
  <p:cSld name="TITLE_AND_BODY_1_2_2_2_1_1_1_1_1">
    <p:spTree>
      <p:nvGrpSpPr>
        <p:cNvPr id="452" name="Shape 452"/>
        <p:cNvGrpSpPr/>
        <p:nvPr/>
      </p:nvGrpSpPr>
      <p:grpSpPr>
        <a:xfrm>
          <a:off x="0" y="0"/>
          <a:ext cx="0" cy="0"/>
          <a:chOff x="0" y="0"/>
          <a:chExt cx="0" cy="0"/>
        </a:xfrm>
      </p:grpSpPr>
      <p:sp>
        <p:nvSpPr>
          <p:cNvPr id="453" name="Google Shape;453;p65"/>
          <p:cNvSpPr/>
          <p:nvPr/>
        </p:nvSpPr>
        <p:spPr>
          <a:xfrm>
            <a:off x="125" y="50"/>
            <a:ext cx="9144000" cy="659700"/>
          </a:xfrm>
          <a:prstGeom prst="rect">
            <a:avLst/>
          </a:prstGeom>
          <a:solidFill>
            <a:srgbClr val="FC7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5"/>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455" name="Google Shape;455;p65"/>
          <p:cNvSpPr txBox="1"/>
          <p:nvPr/>
        </p:nvSpPr>
        <p:spPr>
          <a:xfrm>
            <a:off x="915075" y="166250"/>
            <a:ext cx="25548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Discussion: </a:t>
            </a:r>
            <a:endParaRPr b="1" sz="1800">
              <a:latin typeface="Proxima Nova"/>
              <a:ea typeface="Proxima Nova"/>
              <a:cs typeface="Proxima Nova"/>
              <a:sym typeface="Proxima Nova"/>
            </a:endParaRPr>
          </a:p>
        </p:txBody>
      </p:sp>
      <p:pic>
        <p:nvPicPr>
          <p:cNvPr id="456" name="Google Shape;456;p65"/>
          <p:cNvPicPr preferRelativeResize="0"/>
          <p:nvPr/>
        </p:nvPicPr>
        <p:blipFill>
          <a:blip r:embed="rId2">
            <a:alphaModFix/>
          </a:blip>
          <a:stretch>
            <a:fillRect/>
          </a:stretch>
        </p:blipFill>
        <p:spPr>
          <a:xfrm>
            <a:off x="-262001" y="20088"/>
            <a:ext cx="1336200" cy="751613"/>
          </a:xfrm>
          <a:prstGeom prst="rect">
            <a:avLst/>
          </a:prstGeom>
          <a:noFill/>
          <a:ln>
            <a:noFill/>
          </a:ln>
        </p:spPr>
      </p:pic>
      <p:pic>
        <p:nvPicPr>
          <p:cNvPr descr="GA-Cog-900.png" id="457" name="Google Shape;457;p65"/>
          <p:cNvPicPr preferRelativeResize="0"/>
          <p:nvPr/>
        </p:nvPicPr>
        <p:blipFill>
          <a:blip r:embed="rId3">
            <a:alphaModFix/>
          </a:blip>
          <a:stretch>
            <a:fillRect/>
          </a:stretch>
        </p:blipFill>
        <p:spPr>
          <a:xfrm>
            <a:off x="8392825" y="4622450"/>
            <a:ext cx="316051" cy="316051"/>
          </a:xfrm>
          <a:prstGeom prst="rect">
            <a:avLst/>
          </a:prstGeom>
          <a:noFill/>
          <a:ln>
            <a:noFill/>
          </a:ln>
        </p:spPr>
      </p:pic>
      <p:sp>
        <p:nvSpPr>
          <p:cNvPr id="458" name="Google Shape;458;p65"/>
          <p:cNvSpPr txBox="1"/>
          <p:nvPr>
            <p:ph idx="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459" name="Google Shape;459;p65"/>
          <p:cNvSpPr txBox="1"/>
          <p:nvPr>
            <p:ph type="title"/>
          </p:nvPr>
        </p:nvSpPr>
        <p:spPr>
          <a:xfrm>
            <a:off x="2186914"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60" name="Google Shape;460;p65"/>
          <p:cNvSpPr txBox="1"/>
          <p:nvPr>
            <p:ph idx="1"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Example or case study">
  <p:cSld name="BLANK_2">
    <p:spTree>
      <p:nvGrpSpPr>
        <p:cNvPr id="461" name="Shape 461"/>
        <p:cNvGrpSpPr/>
        <p:nvPr/>
      </p:nvGrpSpPr>
      <p:grpSpPr>
        <a:xfrm>
          <a:off x="0" y="0"/>
          <a:ext cx="0" cy="0"/>
          <a:chOff x="0" y="0"/>
          <a:chExt cx="0" cy="0"/>
        </a:xfrm>
      </p:grpSpPr>
      <p:sp>
        <p:nvSpPr>
          <p:cNvPr id="462" name="Google Shape;462;p66"/>
          <p:cNvSpPr/>
          <p:nvPr/>
        </p:nvSpPr>
        <p:spPr>
          <a:xfrm>
            <a:off x="125" y="50"/>
            <a:ext cx="9144000" cy="659700"/>
          </a:xfrm>
          <a:prstGeom prst="rect">
            <a:avLst/>
          </a:prstGeom>
          <a:solidFill>
            <a:srgbClr val="8EC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463" name="Google Shape;463;p66"/>
          <p:cNvPicPr preferRelativeResize="0"/>
          <p:nvPr/>
        </p:nvPicPr>
        <p:blipFill>
          <a:blip r:embed="rId2">
            <a:alphaModFix/>
          </a:blip>
          <a:stretch>
            <a:fillRect/>
          </a:stretch>
        </p:blipFill>
        <p:spPr>
          <a:xfrm>
            <a:off x="8392825" y="4622450"/>
            <a:ext cx="316051" cy="316051"/>
          </a:xfrm>
          <a:prstGeom prst="rect">
            <a:avLst/>
          </a:prstGeom>
          <a:noFill/>
          <a:ln>
            <a:noFill/>
          </a:ln>
        </p:spPr>
      </p:pic>
      <p:sp>
        <p:nvSpPr>
          <p:cNvPr id="464" name="Google Shape;464;p66"/>
          <p:cNvSpPr txBox="1"/>
          <p:nvPr>
            <p:ph idx="1" type="body"/>
          </p:nvPr>
        </p:nvSpPr>
        <p:spPr>
          <a:xfrm>
            <a:off x="495425" y="1084200"/>
            <a:ext cx="7332300" cy="2940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65" name="Google Shape;465;p66"/>
          <p:cNvSpPr txBox="1"/>
          <p:nvPr>
            <p:ph type="title"/>
          </p:nvPr>
        </p:nvSpPr>
        <p:spPr>
          <a:xfrm>
            <a:off x="2027525" y="166250"/>
            <a:ext cx="56013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66" name="Google Shape;466;p66"/>
          <p:cNvSpPr txBox="1"/>
          <p:nvPr/>
        </p:nvSpPr>
        <p:spPr>
          <a:xfrm>
            <a:off x="770025" y="166250"/>
            <a:ext cx="23652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Real Cases: </a:t>
            </a:r>
            <a:endParaRPr b="1" sz="1800">
              <a:latin typeface="Proxima Nova"/>
              <a:ea typeface="Proxima Nova"/>
              <a:cs typeface="Proxima Nova"/>
              <a:sym typeface="Proxima Nova"/>
            </a:endParaRPr>
          </a:p>
        </p:txBody>
      </p:sp>
      <p:pic>
        <p:nvPicPr>
          <p:cNvPr id="467" name="Google Shape;467;p66"/>
          <p:cNvPicPr preferRelativeResize="0"/>
          <p:nvPr/>
        </p:nvPicPr>
        <p:blipFill rotWithShape="1">
          <a:blip r:embed="rId3">
            <a:alphaModFix/>
          </a:blip>
          <a:srcRect b="15782" l="0" r="0" t="0"/>
          <a:stretch/>
        </p:blipFill>
        <p:spPr>
          <a:xfrm>
            <a:off x="68925" y="50"/>
            <a:ext cx="640384" cy="659700"/>
          </a:xfrm>
          <a:prstGeom prst="rect">
            <a:avLst/>
          </a:prstGeom>
          <a:noFill/>
          <a:ln>
            <a:noFill/>
          </a:ln>
        </p:spPr>
      </p:pic>
      <p:sp>
        <p:nvSpPr>
          <p:cNvPr id="468" name="Google Shape;468;p66"/>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Trivia">
  <p:cSld name="TITLE_AND_BODY_2">
    <p:bg>
      <p:bgPr>
        <a:solidFill>
          <a:srgbClr val="000000"/>
        </a:solidFill>
      </p:bgPr>
    </p:bg>
    <p:spTree>
      <p:nvGrpSpPr>
        <p:cNvPr id="469" name="Shape 469"/>
        <p:cNvGrpSpPr/>
        <p:nvPr/>
      </p:nvGrpSpPr>
      <p:grpSpPr>
        <a:xfrm>
          <a:off x="0" y="0"/>
          <a:ext cx="0" cy="0"/>
          <a:chOff x="0" y="0"/>
          <a:chExt cx="0" cy="0"/>
        </a:xfrm>
      </p:grpSpPr>
      <p:sp>
        <p:nvSpPr>
          <p:cNvPr id="470" name="Google Shape;470;p67"/>
          <p:cNvSpPr txBox="1"/>
          <p:nvPr>
            <p:ph type="title"/>
          </p:nvPr>
        </p:nvSpPr>
        <p:spPr>
          <a:xfrm>
            <a:off x="368250" y="1086064"/>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600"/>
              <a:buNone/>
              <a:defRPr>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0"/>
              </a:spcBef>
              <a:spcAft>
                <a:spcPts val="0"/>
              </a:spcAft>
              <a:buClr>
                <a:schemeClr val="lt1"/>
              </a:buClr>
              <a:buSzPts val="2600"/>
              <a:buNone/>
              <a:defRPr>
                <a:solidFill>
                  <a:schemeClr val="lt1"/>
                </a:solidFill>
              </a:defRPr>
            </a:lvl3pPr>
            <a:lvl4pPr lvl="3" rtl="0">
              <a:spcBef>
                <a:spcPts val="0"/>
              </a:spcBef>
              <a:spcAft>
                <a:spcPts val="0"/>
              </a:spcAft>
              <a:buClr>
                <a:schemeClr val="lt1"/>
              </a:buClr>
              <a:buSzPts val="2600"/>
              <a:buNone/>
              <a:defRPr>
                <a:solidFill>
                  <a:schemeClr val="lt1"/>
                </a:solidFill>
              </a:defRPr>
            </a:lvl4pPr>
            <a:lvl5pPr lvl="4" rtl="0">
              <a:spcBef>
                <a:spcPts val="0"/>
              </a:spcBef>
              <a:spcAft>
                <a:spcPts val="0"/>
              </a:spcAft>
              <a:buClr>
                <a:schemeClr val="lt1"/>
              </a:buClr>
              <a:buSzPts val="2600"/>
              <a:buNone/>
              <a:defRPr>
                <a:solidFill>
                  <a:schemeClr val="lt1"/>
                </a:solidFill>
              </a:defRPr>
            </a:lvl5pPr>
            <a:lvl6pPr lvl="5" rtl="0">
              <a:spcBef>
                <a:spcPts val="0"/>
              </a:spcBef>
              <a:spcAft>
                <a:spcPts val="0"/>
              </a:spcAft>
              <a:buClr>
                <a:schemeClr val="lt1"/>
              </a:buClr>
              <a:buSzPts val="2600"/>
              <a:buNone/>
              <a:defRPr>
                <a:solidFill>
                  <a:schemeClr val="lt1"/>
                </a:solidFill>
              </a:defRPr>
            </a:lvl6pPr>
            <a:lvl7pPr lvl="6" rtl="0">
              <a:spcBef>
                <a:spcPts val="0"/>
              </a:spcBef>
              <a:spcAft>
                <a:spcPts val="0"/>
              </a:spcAft>
              <a:buClr>
                <a:schemeClr val="lt1"/>
              </a:buClr>
              <a:buSzPts val="2600"/>
              <a:buNone/>
              <a:defRPr>
                <a:solidFill>
                  <a:schemeClr val="lt1"/>
                </a:solidFill>
              </a:defRPr>
            </a:lvl7pPr>
            <a:lvl8pPr lvl="7" rtl="0">
              <a:spcBef>
                <a:spcPts val="0"/>
              </a:spcBef>
              <a:spcAft>
                <a:spcPts val="0"/>
              </a:spcAft>
              <a:buClr>
                <a:schemeClr val="lt1"/>
              </a:buClr>
              <a:buSzPts val="2600"/>
              <a:buNone/>
              <a:defRPr>
                <a:solidFill>
                  <a:schemeClr val="lt1"/>
                </a:solidFill>
              </a:defRPr>
            </a:lvl8pPr>
            <a:lvl9pPr lvl="8" rtl="0">
              <a:spcBef>
                <a:spcPts val="0"/>
              </a:spcBef>
              <a:spcAft>
                <a:spcPts val="0"/>
              </a:spcAft>
              <a:buClr>
                <a:schemeClr val="lt1"/>
              </a:buClr>
              <a:buSzPts val="2600"/>
              <a:buNone/>
              <a:defRPr>
                <a:solidFill>
                  <a:schemeClr val="lt1"/>
                </a:solidFill>
              </a:defRPr>
            </a:lvl9pPr>
          </a:lstStyle>
          <a:p/>
        </p:txBody>
      </p:sp>
      <p:sp>
        <p:nvSpPr>
          <p:cNvPr id="471" name="Google Shape;471;p67"/>
          <p:cNvSpPr txBox="1"/>
          <p:nvPr>
            <p:ph idx="1" type="subTitle"/>
          </p:nvPr>
        </p:nvSpPr>
        <p:spPr>
          <a:xfrm>
            <a:off x="390900" y="2222372"/>
            <a:ext cx="8362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472" name="Google Shape;472;p67"/>
          <p:cNvSpPr/>
          <p:nvPr/>
        </p:nvSpPr>
        <p:spPr>
          <a:xfrm>
            <a:off x="7525125" y="1"/>
            <a:ext cx="1449900" cy="588000"/>
          </a:xfrm>
          <a:prstGeom prst="roundRect">
            <a:avLst>
              <a:gd fmla="val 0" name="adj"/>
            </a:avLst>
          </a:prstGeom>
          <a:solidFill>
            <a:srgbClr val="ED332F"/>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3600"/>
              <a:buFont typeface="Arial"/>
              <a:buNone/>
            </a:pPr>
            <a:r>
              <a:t/>
            </a:r>
            <a:endParaRPr b="0" i="0" sz="3600" u="none" cap="none" strike="noStrike">
              <a:solidFill>
                <a:srgbClr val="FFFFFF"/>
              </a:solidFill>
              <a:latin typeface="Arial"/>
              <a:ea typeface="Arial"/>
              <a:cs typeface="Arial"/>
              <a:sym typeface="Arial"/>
            </a:endParaRPr>
          </a:p>
        </p:txBody>
      </p:sp>
      <p:sp>
        <p:nvSpPr>
          <p:cNvPr id="473" name="Google Shape;473;p67"/>
          <p:cNvSpPr txBox="1"/>
          <p:nvPr>
            <p:ph idx="2" type="subTitle"/>
          </p:nvPr>
        </p:nvSpPr>
        <p:spPr>
          <a:xfrm>
            <a:off x="7600975" y="97200"/>
            <a:ext cx="15045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p:txBody>
      </p:sp>
      <p:sp>
        <p:nvSpPr>
          <p:cNvPr id="474" name="Google Shape;474;p67"/>
          <p:cNvSpPr txBox="1"/>
          <p:nvPr>
            <p:ph idx="3" type="subTitle"/>
          </p:nvPr>
        </p:nvSpPr>
        <p:spPr>
          <a:xfrm>
            <a:off x="390900" y="2800222"/>
            <a:ext cx="8362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475" name="Google Shape;475;p67"/>
          <p:cNvSpPr txBox="1"/>
          <p:nvPr>
            <p:ph idx="4" type="subTitle"/>
          </p:nvPr>
        </p:nvSpPr>
        <p:spPr>
          <a:xfrm>
            <a:off x="390900" y="3378072"/>
            <a:ext cx="8362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476" name="Google Shape;476;p67"/>
          <p:cNvSpPr txBox="1"/>
          <p:nvPr>
            <p:ph idx="5" type="subTitle"/>
          </p:nvPr>
        </p:nvSpPr>
        <p:spPr>
          <a:xfrm>
            <a:off x="390900" y="3918597"/>
            <a:ext cx="8362200" cy="4593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477" name="Google Shape;477;p67"/>
          <p:cNvSpPr txBox="1"/>
          <p:nvPr/>
        </p:nvSpPr>
        <p:spPr>
          <a:xfrm>
            <a:off x="442151" y="106224"/>
            <a:ext cx="51975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Proxima Nova"/>
                <a:ea typeface="Proxima Nova"/>
                <a:cs typeface="Proxima Nova"/>
                <a:sym typeface="Proxima Nova"/>
              </a:rPr>
              <a:t>Trivia!</a:t>
            </a:r>
            <a:endParaRPr>
              <a:solidFill>
                <a:schemeClr val="lt2"/>
              </a:solidFill>
              <a:latin typeface="Proxima Nova"/>
              <a:ea typeface="Proxima Nova"/>
              <a:cs typeface="Proxima Nova"/>
              <a:sym typeface="Proxima Nova"/>
            </a:endParaRPr>
          </a:p>
        </p:txBody>
      </p:sp>
      <p:sp>
        <p:nvSpPr>
          <p:cNvPr id="478" name="Google Shape;478;p67"/>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Blank">
  <p:cSld name="CUSTOM_8">
    <p:spTree>
      <p:nvGrpSpPr>
        <p:cNvPr id="479" name="Shape 479"/>
        <p:cNvGrpSpPr/>
        <p:nvPr/>
      </p:nvGrpSpPr>
      <p:grpSpPr>
        <a:xfrm>
          <a:off x="0" y="0"/>
          <a:ext cx="0" cy="0"/>
          <a:chOff x="0" y="0"/>
          <a:chExt cx="0" cy="0"/>
        </a:xfrm>
      </p:grpSpPr>
      <p:sp>
        <p:nvSpPr>
          <p:cNvPr id="480" name="Google Shape;480;p68"/>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it-info ">
  <p:cSld name="CUSTOM_12">
    <p:spTree>
      <p:nvGrpSpPr>
        <p:cNvPr id="481" name="Shape 481"/>
        <p:cNvGrpSpPr/>
        <p:nvPr/>
      </p:nvGrpSpPr>
      <p:grpSpPr>
        <a:xfrm>
          <a:off x="0" y="0"/>
          <a:ext cx="0" cy="0"/>
          <a:chOff x="0" y="0"/>
          <a:chExt cx="0" cy="0"/>
        </a:xfrm>
      </p:grpSpPr>
      <p:sp>
        <p:nvSpPr>
          <p:cNvPr id="482" name="Google Shape;482;p69"/>
          <p:cNvSpPr/>
          <p:nvPr/>
        </p:nvSpPr>
        <p:spPr>
          <a:xfrm>
            <a:off x="50" y="0"/>
            <a:ext cx="45720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9"/>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rgbClr val="000000"/>
              </a:solidFill>
              <a:latin typeface="Proxima Nova"/>
              <a:ea typeface="Proxima Nova"/>
              <a:cs typeface="Proxima Nova"/>
              <a:sym typeface="Proxima Nova"/>
            </a:endParaRPr>
          </a:p>
        </p:txBody>
      </p:sp>
      <p:pic>
        <p:nvPicPr>
          <p:cNvPr descr="GA-Cog-900.png" id="484" name="Google Shape;484;p69"/>
          <p:cNvPicPr preferRelativeResize="0"/>
          <p:nvPr/>
        </p:nvPicPr>
        <p:blipFill>
          <a:blip r:embed="rId2">
            <a:alphaModFix/>
          </a:blip>
          <a:stretch>
            <a:fillRect/>
          </a:stretch>
        </p:blipFill>
        <p:spPr>
          <a:xfrm>
            <a:off x="8392825" y="4622450"/>
            <a:ext cx="316051" cy="316051"/>
          </a:xfrm>
          <a:prstGeom prst="rect">
            <a:avLst/>
          </a:prstGeom>
          <a:noFill/>
          <a:ln>
            <a:noFill/>
          </a:ln>
        </p:spPr>
      </p:pic>
      <p:sp>
        <p:nvSpPr>
          <p:cNvPr id="485" name="Google Shape;485;p69"/>
          <p:cNvSpPr txBox="1"/>
          <p:nvPr>
            <p:ph type="title"/>
          </p:nvPr>
        </p:nvSpPr>
        <p:spPr>
          <a:xfrm>
            <a:off x="320735"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69"/>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69"/>
          <p:cNvSpPr txBox="1"/>
          <p:nvPr>
            <p:ph idx="1" type="subTitle"/>
          </p:nvPr>
        </p:nvSpPr>
        <p:spPr>
          <a:xfrm>
            <a:off x="338755" y="1248110"/>
            <a:ext cx="37494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88" name="Google Shape;488;p69"/>
          <p:cNvSpPr txBox="1"/>
          <p:nvPr>
            <p:ph idx="3" type="body"/>
          </p:nvPr>
        </p:nvSpPr>
        <p:spPr>
          <a:xfrm>
            <a:off x="321850" y="2039865"/>
            <a:ext cx="3171600" cy="2808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89" name="Google Shape;489;p69"/>
          <p:cNvSpPr txBox="1"/>
          <p:nvPr>
            <p:ph idx="4" type="subTitle"/>
          </p:nvPr>
        </p:nvSpPr>
        <p:spPr>
          <a:xfrm>
            <a:off x="4864080" y="1248110"/>
            <a:ext cx="37494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90" name="Google Shape;490;p69"/>
          <p:cNvSpPr txBox="1"/>
          <p:nvPr>
            <p:ph idx="5" type="body"/>
          </p:nvPr>
        </p:nvSpPr>
        <p:spPr>
          <a:xfrm>
            <a:off x="4847175" y="2039865"/>
            <a:ext cx="3171600" cy="2808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91" name="Google Shape;491;p69"/>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A">
  <p:cSld name="TITLE_AND_BODY_1_2_1">
    <p:spTree>
      <p:nvGrpSpPr>
        <p:cNvPr id="492" name="Shape 492"/>
        <p:cNvGrpSpPr/>
        <p:nvPr/>
      </p:nvGrpSpPr>
      <p:grpSpPr>
        <a:xfrm>
          <a:off x="0" y="0"/>
          <a:ext cx="0" cy="0"/>
          <a:chOff x="0" y="0"/>
          <a:chExt cx="0" cy="0"/>
        </a:xfrm>
      </p:grpSpPr>
      <p:pic>
        <p:nvPicPr>
          <p:cNvPr descr="96540007 FINAL.jpg" id="493" name="Google Shape;493;p70"/>
          <p:cNvPicPr preferRelativeResize="0"/>
          <p:nvPr/>
        </p:nvPicPr>
        <p:blipFill rotWithShape="1">
          <a:blip r:embed="rId2">
            <a:alphaModFix/>
          </a:blip>
          <a:srcRect b="13582" l="0" r="5024" t="5856"/>
          <a:stretch/>
        </p:blipFill>
        <p:spPr>
          <a:xfrm>
            <a:off x="0" y="0"/>
            <a:ext cx="9144004" cy="5143499"/>
          </a:xfrm>
          <a:prstGeom prst="rect">
            <a:avLst/>
          </a:prstGeom>
          <a:noFill/>
          <a:ln>
            <a:noFill/>
          </a:ln>
        </p:spPr>
      </p:pic>
      <p:sp>
        <p:nvSpPr>
          <p:cNvPr id="494" name="Google Shape;494;p70"/>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95" name="Google Shape;495;p70"/>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B">
  <p:cSld name="TITLE_AND_BODY_1_2_1_2">
    <p:spTree>
      <p:nvGrpSpPr>
        <p:cNvPr id="496" name="Shape 496"/>
        <p:cNvGrpSpPr/>
        <p:nvPr/>
      </p:nvGrpSpPr>
      <p:grpSpPr>
        <a:xfrm>
          <a:off x="0" y="0"/>
          <a:ext cx="0" cy="0"/>
          <a:chOff x="0" y="0"/>
          <a:chExt cx="0" cy="0"/>
        </a:xfrm>
      </p:grpSpPr>
      <p:pic>
        <p:nvPicPr>
          <p:cNvPr descr="91740001 FINAL.jpg" id="497" name="Google Shape;497;p71"/>
          <p:cNvPicPr preferRelativeResize="0"/>
          <p:nvPr/>
        </p:nvPicPr>
        <p:blipFill rotWithShape="1">
          <a:blip r:embed="rId2">
            <a:alphaModFix/>
          </a:blip>
          <a:srcRect b="13910" l="0" r="0" t="1272"/>
          <a:stretch/>
        </p:blipFill>
        <p:spPr>
          <a:xfrm>
            <a:off x="-50" y="0"/>
            <a:ext cx="9144049" cy="5143499"/>
          </a:xfrm>
          <a:prstGeom prst="rect">
            <a:avLst/>
          </a:prstGeom>
          <a:noFill/>
          <a:ln>
            <a:noFill/>
          </a:ln>
        </p:spPr>
      </p:pic>
      <p:sp>
        <p:nvSpPr>
          <p:cNvPr id="498" name="Google Shape;498;p71"/>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99" name="Google Shape;499;p71"/>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C">
  <p:cSld name="TITLE_AND_BODY_1_2_1_2_1">
    <p:spTree>
      <p:nvGrpSpPr>
        <p:cNvPr id="500" name="Shape 500"/>
        <p:cNvGrpSpPr/>
        <p:nvPr/>
      </p:nvGrpSpPr>
      <p:grpSpPr>
        <a:xfrm>
          <a:off x="0" y="0"/>
          <a:ext cx="0" cy="0"/>
          <a:chOff x="0" y="0"/>
          <a:chExt cx="0" cy="0"/>
        </a:xfrm>
      </p:grpSpPr>
      <p:pic>
        <p:nvPicPr>
          <p:cNvPr id="501" name="Google Shape;501;p72"/>
          <p:cNvPicPr preferRelativeResize="0"/>
          <p:nvPr/>
        </p:nvPicPr>
        <p:blipFill>
          <a:blip r:embed="rId2">
            <a:alphaModFix/>
          </a:blip>
          <a:stretch>
            <a:fillRect/>
          </a:stretch>
        </p:blipFill>
        <p:spPr>
          <a:xfrm>
            <a:off x="0" y="0"/>
            <a:ext cx="9144000" cy="5143495"/>
          </a:xfrm>
          <a:prstGeom prst="rect">
            <a:avLst/>
          </a:prstGeom>
          <a:noFill/>
          <a:ln>
            <a:noFill/>
          </a:ln>
        </p:spPr>
      </p:pic>
      <p:sp>
        <p:nvSpPr>
          <p:cNvPr id="502" name="Google Shape;502;p72"/>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503" name="Google Shape;503;p72"/>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olo Activity">
  <p:cSld name="TITLE_AND_BODY_1_2_2_2">
    <p:spTree>
      <p:nvGrpSpPr>
        <p:cNvPr id="45" name="Shape 45"/>
        <p:cNvGrpSpPr/>
        <p:nvPr/>
      </p:nvGrpSpPr>
      <p:grpSpPr>
        <a:xfrm>
          <a:off x="0" y="0"/>
          <a:ext cx="0" cy="0"/>
          <a:chOff x="0" y="0"/>
          <a:chExt cx="0" cy="0"/>
        </a:xfrm>
      </p:grpSpPr>
      <p:sp>
        <p:nvSpPr>
          <p:cNvPr id="46" name="Google Shape;46;p8"/>
          <p:cNvSpPr/>
          <p:nvPr/>
        </p:nvSpPr>
        <p:spPr>
          <a:xfrm>
            <a:off x="125" y="50"/>
            <a:ext cx="9144000" cy="659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 name="Google Shape;47;p8"/>
          <p:cNvPicPr preferRelativeResize="0"/>
          <p:nvPr/>
        </p:nvPicPr>
        <p:blipFill>
          <a:blip r:embed="rId2">
            <a:alphaModFix/>
          </a:blip>
          <a:stretch>
            <a:fillRect/>
          </a:stretch>
        </p:blipFill>
        <p:spPr>
          <a:xfrm>
            <a:off x="8646174" y="90950"/>
            <a:ext cx="393600" cy="393600"/>
          </a:xfrm>
          <a:prstGeom prst="rect">
            <a:avLst/>
          </a:prstGeom>
          <a:noFill/>
          <a:ln>
            <a:noFill/>
          </a:ln>
        </p:spPr>
      </p:pic>
      <p:sp>
        <p:nvSpPr>
          <p:cNvPr id="48" name="Google Shape;48;p8"/>
          <p:cNvSpPr txBox="1"/>
          <p:nvPr>
            <p:ph idx="1" type="subTitle"/>
          </p:nvPr>
        </p:nvSpPr>
        <p:spPr>
          <a:xfrm>
            <a:off x="7292905" y="129425"/>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49" name="Google Shape;49;p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pic>
        <p:nvPicPr>
          <p:cNvPr id="50" name="Google Shape;50;p8"/>
          <p:cNvPicPr preferRelativeResize="0"/>
          <p:nvPr/>
        </p:nvPicPr>
        <p:blipFill rotWithShape="1">
          <a:blip r:embed="rId3">
            <a:alphaModFix/>
          </a:blip>
          <a:srcRect b="54120" l="37611" r="36416" t="0"/>
          <a:stretch/>
        </p:blipFill>
        <p:spPr>
          <a:xfrm>
            <a:off x="92200" y="-66798"/>
            <a:ext cx="731150" cy="726486"/>
          </a:xfrm>
          <a:prstGeom prst="rect">
            <a:avLst/>
          </a:prstGeom>
          <a:noFill/>
          <a:ln>
            <a:noFill/>
          </a:ln>
        </p:spPr>
      </p:pic>
      <p:sp>
        <p:nvSpPr>
          <p:cNvPr id="51" name="Google Shape;51;p8"/>
          <p:cNvSpPr txBox="1"/>
          <p:nvPr>
            <p:ph type="title"/>
          </p:nvPr>
        </p:nvSpPr>
        <p:spPr>
          <a:xfrm>
            <a:off x="2330125"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52" name="Google Shape;52;p8"/>
          <p:cNvSpPr txBox="1"/>
          <p:nvPr/>
        </p:nvSpPr>
        <p:spPr>
          <a:xfrm>
            <a:off x="823349" y="166256"/>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Solo Exercise: </a:t>
            </a:r>
            <a:endParaRPr b="1" sz="1800">
              <a:latin typeface="Proxima Nova"/>
              <a:ea typeface="Proxima Nova"/>
              <a:cs typeface="Proxima Nova"/>
              <a:sym typeface="Proxima Nova"/>
            </a:endParaRPr>
          </a:p>
        </p:txBody>
      </p:sp>
      <p:pic>
        <p:nvPicPr>
          <p:cNvPr descr="GA-Cog-900.png" id="53" name="Google Shape;53;p8"/>
          <p:cNvPicPr preferRelativeResize="0"/>
          <p:nvPr/>
        </p:nvPicPr>
        <p:blipFill>
          <a:blip r:embed="rId4">
            <a:alphaModFix/>
          </a:blip>
          <a:stretch>
            <a:fillRect/>
          </a:stretch>
        </p:blipFill>
        <p:spPr>
          <a:xfrm>
            <a:off x="8392825" y="4622450"/>
            <a:ext cx="316051" cy="316051"/>
          </a:xfrm>
          <a:prstGeom prst="rect">
            <a:avLst/>
          </a:prstGeom>
          <a:noFill/>
          <a:ln>
            <a:noFill/>
          </a:ln>
        </p:spPr>
      </p:pic>
      <p:sp>
        <p:nvSpPr>
          <p:cNvPr id="54" name="Google Shape;54;p8"/>
          <p:cNvSpPr txBox="1"/>
          <p:nvPr>
            <p:ph idx="2"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5" name="Google Shape;55;p8"/>
          <p:cNvSpPr txBox="1"/>
          <p:nvPr>
            <p:ph idx="3"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D">
  <p:cSld name="TITLE_AND_BODY_1_2_1_2_1_1">
    <p:spTree>
      <p:nvGrpSpPr>
        <p:cNvPr id="504" name="Shape 504"/>
        <p:cNvGrpSpPr/>
        <p:nvPr/>
      </p:nvGrpSpPr>
      <p:grpSpPr>
        <a:xfrm>
          <a:off x="0" y="0"/>
          <a:ext cx="0" cy="0"/>
          <a:chOff x="0" y="0"/>
          <a:chExt cx="0" cy="0"/>
        </a:xfrm>
      </p:grpSpPr>
      <p:pic>
        <p:nvPicPr>
          <p:cNvPr id="505" name="Google Shape;505;p73"/>
          <p:cNvPicPr preferRelativeResize="0"/>
          <p:nvPr/>
        </p:nvPicPr>
        <p:blipFill>
          <a:blip r:embed="rId2">
            <a:alphaModFix/>
          </a:blip>
          <a:stretch>
            <a:fillRect/>
          </a:stretch>
        </p:blipFill>
        <p:spPr>
          <a:xfrm>
            <a:off x="0" y="0"/>
            <a:ext cx="9134489" cy="5143500"/>
          </a:xfrm>
          <a:prstGeom prst="rect">
            <a:avLst/>
          </a:prstGeom>
          <a:noFill/>
          <a:ln>
            <a:noFill/>
          </a:ln>
        </p:spPr>
      </p:pic>
      <p:sp>
        <p:nvSpPr>
          <p:cNvPr id="506" name="Google Shape;506;p73"/>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507" name="Google Shape;507;p73"/>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E">
  <p:cSld name="TITLE_AND_BODY_1_2_1_2_1_1_1">
    <p:spTree>
      <p:nvGrpSpPr>
        <p:cNvPr id="508" name="Shape 508"/>
        <p:cNvGrpSpPr/>
        <p:nvPr/>
      </p:nvGrpSpPr>
      <p:grpSpPr>
        <a:xfrm>
          <a:off x="0" y="0"/>
          <a:ext cx="0" cy="0"/>
          <a:chOff x="0" y="0"/>
          <a:chExt cx="0" cy="0"/>
        </a:xfrm>
      </p:grpSpPr>
      <p:pic>
        <p:nvPicPr>
          <p:cNvPr id="509" name="Google Shape;509;p74"/>
          <p:cNvPicPr preferRelativeResize="0"/>
          <p:nvPr/>
        </p:nvPicPr>
        <p:blipFill>
          <a:blip r:embed="rId2">
            <a:alphaModFix/>
          </a:blip>
          <a:stretch>
            <a:fillRect/>
          </a:stretch>
        </p:blipFill>
        <p:spPr>
          <a:xfrm>
            <a:off x="-34200" y="0"/>
            <a:ext cx="9144000" cy="5143495"/>
          </a:xfrm>
          <a:prstGeom prst="rect">
            <a:avLst/>
          </a:prstGeom>
          <a:noFill/>
          <a:ln>
            <a:noFill/>
          </a:ln>
        </p:spPr>
      </p:pic>
      <p:sp>
        <p:nvSpPr>
          <p:cNvPr id="510" name="Google Shape;510;p74"/>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511" name="Google Shape;511;p74"/>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F">
  <p:cSld name="TITLE_AND_BODY_1_2_1_2_1_1_1_1">
    <p:spTree>
      <p:nvGrpSpPr>
        <p:cNvPr id="512" name="Shape 512"/>
        <p:cNvGrpSpPr/>
        <p:nvPr/>
      </p:nvGrpSpPr>
      <p:grpSpPr>
        <a:xfrm>
          <a:off x="0" y="0"/>
          <a:ext cx="0" cy="0"/>
          <a:chOff x="0" y="0"/>
          <a:chExt cx="0" cy="0"/>
        </a:xfrm>
      </p:grpSpPr>
      <p:pic>
        <p:nvPicPr>
          <p:cNvPr id="513" name="Google Shape;513;p75"/>
          <p:cNvPicPr preferRelativeResize="0"/>
          <p:nvPr/>
        </p:nvPicPr>
        <p:blipFill>
          <a:blip r:embed="rId2">
            <a:alphaModFix/>
          </a:blip>
          <a:stretch>
            <a:fillRect/>
          </a:stretch>
        </p:blipFill>
        <p:spPr>
          <a:xfrm>
            <a:off x="0" y="0"/>
            <a:ext cx="9144000" cy="5143495"/>
          </a:xfrm>
          <a:prstGeom prst="rect">
            <a:avLst/>
          </a:prstGeom>
          <a:noFill/>
          <a:ln>
            <a:noFill/>
          </a:ln>
        </p:spPr>
      </p:pic>
      <p:sp>
        <p:nvSpPr>
          <p:cNvPr id="514" name="Google Shape;514;p75"/>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515" name="Google Shape;515;p75"/>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G">
  <p:cSld name="TITLE_AND_BODY_1_2_1_2_1_1_1_1_1">
    <p:spTree>
      <p:nvGrpSpPr>
        <p:cNvPr id="516" name="Shape 516"/>
        <p:cNvGrpSpPr/>
        <p:nvPr/>
      </p:nvGrpSpPr>
      <p:grpSpPr>
        <a:xfrm>
          <a:off x="0" y="0"/>
          <a:ext cx="0" cy="0"/>
          <a:chOff x="0" y="0"/>
          <a:chExt cx="0" cy="0"/>
        </a:xfrm>
      </p:grpSpPr>
      <p:pic>
        <p:nvPicPr>
          <p:cNvPr id="517" name="Google Shape;517;p76"/>
          <p:cNvPicPr preferRelativeResize="0"/>
          <p:nvPr/>
        </p:nvPicPr>
        <p:blipFill>
          <a:blip r:embed="rId2">
            <a:alphaModFix/>
          </a:blip>
          <a:stretch>
            <a:fillRect/>
          </a:stretch>
        </p:blipFill>
        <p:spPr>
          <a:xfrm>
            <a:off x="0" y="0"/>
            <a:ext cx="9144000" cy="5143495"/>
          </a:xfrm>
          <a:prstGeom prst="rect">
            <a:avLst/>
          </a:prstGeom>
          <a:noFill/>
          <a:ln>
            <a:noFill/>
          </a:ln>
        </p:spPr>
      </p:pic>
      <p:sp>
        <p:nvSpPr>
          <p:cNvPr id="518" name="Google Shape;518;p76"/>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519" name="Google Shape;519;p76"/>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H">
  <p:cSld name="TITLE_AND_BODY_1_2_1_1">
    <p:spTree>
      <p:nvGrpSpPr>
        <p:cNvPr id="520" name="Shape 520"/>
        <p:cNvGrpSpPr/>
        <p:nvPr/>
      </p:nvGrpSpPr>
      <p:grpSpPr>
        <a:xfrm>
          <a:off x="0" y="0"/>
          <a:ext cx="0" cy="0"/>
          <a:chOff x="0" y="0"/>
          <a:chExt cx="0" cy="0"/>
        </a:xfrm>
      </p:grpSpPr>
      <p:pic>
        <p:nvPicPr>
          <p:cNvPr descr="GA_Post_Its-1.jpg" id="521" name="Google Shape;521;p77"/>
          <p:cNvPicPr preferRelativeResize="0"/>
          <p:nvPr/>
        </p:nvPicPr>
        <p:blipFill rotWithShape="1">
          <a:blip r:embed="rId2">
            <a:alphaModFix/>
          </a:blip>
          <a:srcRect b="0" l="0" r="0" t="0"/>
          <a:stretch/>
        </p:blipFill>
        <p:spPr>
          <a:xfrm>
            <a:off x="1896817" y="0"/>
            <a:ext cx="8003097" cy="5300752"/>
          </a:xfrm>
          <a:prstGeom prst="rect">
            <a:avLst/>
          </a:prstGeom>
          <a:noFill/>
          <a:ln>
            <a:noFill/>
          </a:ln>
        </p:spPr>
      </p:pic>
      <p:sp>
        <p:nvSpPr>
          <p:cNvPr id="522" name="Google Shape;522;p77"/>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523" name="Google Shape;523;p77"/>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I">
  <p:cSld name="TITLE_AND_BODY_1_2_1_3_1_1">
    <p:spTree>
      <p:nvGrpSpPr>
        <p:cNvPr id="524" name="Shape 524"/>
        <p:cNvGrpSpPr/>
        <p:nvPr/>
      </p:nvGrpSpPr>
      <p:grpSpPr>
        <a:xfrm>
          <a:off x="0" y="0"/>
          <a:ext cx="0" cy="0"/>
          <a:chOff x="0" y="0"/>
          <a:chExt cx="0" cy="0"/>
        </a:xfrm>
      </p:grpSpPr>
      <p:pic>
        <p:nvPicPr>
          <p:cNvPr id="525" name="Google Shape;525;p78"/>
          <p:cNvPicPr preferRelativeResize="0"/>
          <p:nvPr/>
        </p:nvPicPr>
        <p:blipFill>
          <a:blip r:embed="rId2">
            <a:alphaModFix/>
          </a:blip>
          <a:stretch>
            <a:fillRect/>
          </a:stretch>
        </p:blipFill>
        <p:spPr>
          <a:xfrm>
            <a:off x="0" y="0"/>
            <a:ext cx="9144001" cy="5150075"/>
          </a:xfrm>
          <a:prstGeom prst="rect">
            <a:avLst/>
          </a:prstGeom>
          <a:noFill/>
          <a:ln>
            <a:noFill/>
          </a:ln>
        </p:spPr>
      </p:pic>
      <p:sp>
        <p:nvSpPr>
          <p:cNvPr id="526" name="Google Shape;526;p78"/>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600"/>
              <a:buNone/>
              <a:defRPr>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0"/>
              </a:spcBef>
              <a:spcAft>
                <a:spcPts val="0"/>
              </a:spcAft>
              <a:buClr>
                <a:schemeClr val="lt1"/>
              </a:buClr>
              <a:buSzPts val="2600"/>
              <a:buNone/>
              <a:defRPr>
                <a:solidFill>
                  <a:schemeClr val="lt1"/>
                </a:solidFill>
              </a:defRPr>
            </a:lvl3pPr>
            <a:lvl4pPr lvl="3" rtl="0">
              <a:spcBef>
                <a:spcPts val="0"/>
              </a:spcBef>
              <a:spcAft>
                <a:spcPts val="0"/>
              </a:spcAft>
              <a:buClr>
                <a:schemeClr val="lt1"/>
              </a:buClr>
              <a:buSzPts val="2600"/>
              <a:buNone/>
              <a:defRPr>
                <a:solidFill>
                  <a:schemeClr val="lt1"/>
                </a:solidFill>
              </a:defRPr>
            </a:lvl4pPr>
            <a:lvl5pPr lvl="4" rtl="0">
              <a:spcBef>
                <a:spcPts val="0"/>
              </a:spcBef>
              <a:spcAft>
                <a:spcPts val="0"/>
              </a:spcAft>
              <a:buClr>
                <a:schemeClr val="lt1"/>
              </a:buClr>
              <a:buSzPts val="2600"/>
              <a:buNone/>
              <a:defRPr>
                <a:solidFill>
                  <a:schemeClr val="lt1"/>
                </a:solidFill>
              </a:defRPr>
            </a:lvl5pPr>
            <a:lvl6pPr lvl="5" rtl="0">
              <a:spcBef>
                <a:spcPts val="0"/>
              </a:spcBef>
              <a:spcAft>
                <a:spcPts val="0"/>
              </a:spcAft>
              <a:buClr>
                <a:schemeClr val="lt1"/>
              </a:buClr>
              <a:buSzPts val="2600"/>
              <a:buNone/>
              <a:defRPr>
                <a:solidFill>
                  <a:schemeClr val="lt1"/>
                </a:solidFill>
              </a:defRPr>
            </a:lvl6pPr>
            <a:lvl7pPr lvl="6" rtl="0">
              <a:spcBef>
                <a:spcPts val="0"/>
              </a:spcBef>
              <a:spcAft>
                <a:spcPts val="0"/>
              </a:spcAft>
              <a:buClr>
                <a:schemeClr val="lt1"/>
              </a:buClr>
              <a:buSzPts val="2600"/>
              <a:buNone/>
              <a:defRPr>
                <a:solidFill>
                  <a:schemeClr val="lt1"/>
                </a:solidFill>
              </a:defRPr>
            </a:lvl7pPr>
            <a:lvl8pPr lvl="7" rtl="0">
              <a:spcBef>
                <a:spcPts val="0"/>
              </a:spcBef>
              <a:spcAft>
                <a:spcPts val="0"/>
              </a:spcAft>
              <a:buClr>
                <a:schemeClr val="lt1"/>
              </a:buClr>
              <a:buSzPts val="2600"/>
              <a:buNone/>
              <a:defRPr>
                <a:solidFill>
                  <a:schemeClr val="lt1"/>
                </a:solidFill>
              </a:defRPr>
            </a:lvl8pPr>
            <a:lvl9pPr lvl="8" rtl="0">
              <a:spcBef>
                <a:spcPts val="0"/>
              </a:spcBef>
              <a:spcAft>
                <a:spcPts val="0"/>
              </a:spcAft>
              <a:buClr>
                <a:schemeClr val="lt1"/>
              </a:buClr>
              <a:buSzPts val="2600"/>
              <a:buNone/>
              <a:defRPr>
                <a:solidFill>
                  <a:schemeClr val="lt1"/>
                </a:solidFill>
              </a:defRPr>
            </a:lvl9pPr>
          </a:lstStyle>
          <a:p/>
        </p:txBody>
      </p:sp>
      <p:sp>
        <p:nvSpPr>
          <p:cNvPr id="527" name="Google Shape;527;p78"/>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J">
  <p:cSld name="TITLE_AND_BODY_1_2_1_3_1_1_1">
    <p:spTree>
      <p:nvGrpSpPr>
        <p:cNvPr id="528" name="Shape 528"/>
        <p:cNvGrpSpPr/>
        <p:nvPr/>
      </p:nvGrpSpPr>
      <p:grpSpPr>
        <a:xfrm>
          <a:off x="0" y="0"/>
          <a:ext cx="0" cy="0"/>
          <a:chOff x="0" y="0"/>
          <a:chExt cx="0" cy="0"/>
        </a:xfrm>
      </p:grpSpPr>
      <p:pic>
        <p:nvPicPr>
          <p:cNvPr id="529" name="Google Shape;529;p79"/>
          <p:cNvPicPr preferRelativeResize="0"/>
          <p:nvPr/>
        </p:nvPicPr>
        <p:blipFill>
          <a:blip r:embed="rId2">
            <a:alphaModFix/>
          </a:blip>
          <a:stretch>
            <a:fillRect/>
          </a:stretch>
        </p:blipFill>
        <p:spPr>
          <a:xfrm>
            <a:off x="0" y="0"/>
            <a:ext cx="9144000" cy="5143495"/>
          </a:xfrm>
          <a:prstGeom prst="rect">
            <a:avLst/>
          </a:prstGeom>
          <a:noFill/>
          <a:ln>
            <a:noFill/>
          </a:ln>
        </p:spPr>
      </p:pic>
      <p:sp>
        <p:nvSpPr>
          <p:cNvPr id="530" name="Google Shape;530;p79"/>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531" name="Google Shape;531;p79"/>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K">
  <p:cSld name="TITLE_AND_BODY_1_2_1_3">
    <p:spTree>
      <p:nvGrpSpPr>
        <p:cNvPr id="532" name="Shape 532"/>
        <p:cNvGrpSpPr/>
        <p:nvPr/>
      </p:nvGrpSpPr>
      <p:grpSpPr>
        <a:xfrm>
          <a:off x="0" y="0"/>
          <a:ext cx="0" cy="0"/>
          <a:chOff x="0" y="0"/>
          <a:chExt cx="0" cy="0"/>
        </a:xfrm>
      </p:grpSpPr>
      <p:pic>
        <p:nvPicPr>
          <p:cNvPr id="533" name="Google Shape;533;p80"/>
          <p:cNvPicPr preferRelativeResize="0"/>
          <p:nvPr/>
        </p:nvPicPr>
        <p:blipFill>
          <a:blip r:embed="rId2">
            <a:alphaModFix/>
          </a:blip>
          <a:stretch>
            <a:fillRect/>
          </a:stretch>
        </p:blipFill>
        <p:spPr>
          <a:xfrm>
            <a:off x="0" y="0"/>
            <a:ext cx="9144000" cy="5719160"/>
          </a:xfrm>
          <a:prstGeom prst="rect">
            <a:avLst/>
          </a:prstGeom>
          <a:noFill/>
          <a:ln>
            <a:noFill/>
          </a:ln>
        </p:spPr>
      </p:pic>
      <p:sp>
        <p:nvSpPr>
          <p:cNvPr id="534" name="Google Shape;534;p80"/>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535" name="Google Shape;535;p80"/>
          <p:cNvSpPr txBox="1"/>
          <p:nvPr>
            <p:ph idx="12" type="sldNum"/>
          </p:nvPr>
        </p:nvSpPr>
        <p:spPr>
          <a:xfrm>
            <a:off x="140850" y="4662725"/>
            <a:ext cx="2021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536" name="Google Shape;536;p80"/>
          <p:cNvSpPr txBox="1"/>
          <p:nvPr>
            <p:ph idx="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L">
  <p:cSld name="TITLE_AND_BODY_1_2_1_3_1_2">
    <p:spTree>
      <p:nvGrpSpPr>
        <p:cNvPr id="537" name="Shape 537"/>
        <p:cNvGrpSpPr/>
        <p:nvPr/>
      </p:nvGrpSpPr>
      <p:grpSpPr>
        <a:xfrm>
          <a:off x="0" y="0"/>
          <a:ext cx="0" cy="0"/>
          <a:chOff x="0" y="0"/>
          <a:chExt cx="0" cy="0"/>
        </a:xfrm>
      </p:grpSpPr>
      <p:pic>
        <p:nvPicPr>
          <p:cNvPr id="538" name="Google Shape;538;p81"/>
          <p:cNvPicPr preferRelativeResize="0"/>
          <p:nvPr/>
        </p:nvPicPr>
        <p:blipFill>
          <a:blip r:embed="rId2">
            <a:alphaModFix/>
          </a:blip>
          <a:stretch>
            <a:fillRect/>
          </a:stretch>
        </p:blipFill>
        <p:spPr>
          <a:xfrm>
            <a:off x="0" y="0"/>
            <a:ext cx="9143998" cy="5719738"/>
          </a:xfrm>
          <a:prstGeom prst="rect">
            <a:avLst/>
          </a:prstGeom>
          <a:noFill/>
          <a:ln>
            <a:noFill/>
          </a:ln>
        </p:spPr>
      </p:pic>
      <p:sp>
        <p:nvSpPr>
          <p:cNvPr id="539" name="Google Shape;539;p81"/>
          <p:cNvSpPr txBox="1"/>
          <p:nvPr>
            <p:ph type="title"/>
          </p:nvPr>
        </p:nvSpPr>
        <p:spPr>
          <a:xfrm>
            <a:off x="368250" y="346800"/>
            <a:ext cx="84075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600"/>
              <a:buNone/>
              <a:defRPr>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0"/>
              </a:spcBef>
              <a:spcAft>
                <a:spcPts val="0"/>
              </a:spcAft>
              <a:buClr>
                <a:schemeClr val="lt1"/>
              </a:buClr>
              <a:buSzPts val="2600"/>
              <a:buNone/>
              <a:defRPr>
                <a:solidFill>
                  <a:schemeClr val="lt1"/>
                </a:solidFill>
              </a:defRPr>
            </a:lvl3pPr>
            <a:lvl4pPr lvl="3" rtl="0">
              <a:spcBef>
                <a:spcPts val="0"/>
              </a:spcBef>
              <a:spcAft>
                <a:spcPts val="0"/>
              </a:spcAft>
              <a:buClr>
                <a:schemeClr val="lt1"/>
              </a:buClr>
              <a:buSzPts val="2600"/>
              <a:buNone/>
              <a:defRPr>
                <a:solidFill>
                  <a:schemeClr val="lt1"/>
                </a:solidFill>
              </a:defRPr>
            </a:lvl4pPr>
            <a:lvl5pPr lvl="4" rtl="0">
              <a:spcBef>
                <a:spcPts val="0"/>
              </a:spcBef>
              <a:spcAft>
                <a:spcPts val="0"/>
              </a:spcAft>
              <a:buClr>
                <a:schemeClr val="lt1"/>
              </a:buClr>
              <a:buSzPts val="2600"/>
              <a:buNone/>
              <a:defRPr>
                <a:solidFill>
                  <a:schemeClr val="lt1"/>
                </a:solidFill>
              </a:defRPr>
            </a:lvl5pPr>
            <a:lvl6pPr lvl="5" rtl="0">
              <a:spcBef>
                <a:spcPts val="0"/>
              </a:spcBef>
              <a:spcAft>
                <a:spcPts val="0"/>
              </a:spcAft>
              <a:buClr>
                <a:schemeClr val="lt1"/>
              </a:buClr>
              <a:buSzPts val="2600"/>
              <a:buNone/>
              <a:defRPr>
                <a:solidFill>
                  <a:schemeClr val="lt1"/>
                </a:solidFill>
              </a:defRPr>
            </a:lvl6pPr>
            <a:lvl7pPr lvl="6" rtl="0">
              <a:spcBef>
                <a:spcPts val="0"/>
              </a:spcBef>
              <a:spcAft>
                <a:spcPts val="0"/>
              </a:spcAft>
              <a:buClr>
                <a:schemeClr val="lt1"/>
              </a:buClr>
              <a:buSzPts val="2600"/>
              <a:buNone/>
              <a:defRPr>
                <a:solidFill>
                  <a:schemeClr val="lt1"/>
                </a:solidFill>
              </a:defRPr>
            </a:lvl7pPr>
            <a:lvl8pPr lvl="7" rtl="0">
              <a:spcBef>
                <a:spcPts val="0"/>
              </a:spcBef>
              <a:spcAft>
                <a:spcPts val="0"/>
              </a:spcAft>
              <a:buClr>
                <a:schemeClr val="lt1"/>
              </a:buClr>
              <a:buSzPts val="2600"/>
              <a:buNone/>
              <a:defRPr>
                <a:solidFill>
                  <a:schemeClr val="lt1"/>
                </a:solidFill>
              </a:defRPr>
            </a:lvl8pPr>
            <a:lvl9pPr lvl="8" rtl="0">
              <a:spcBef>
                <a:spcPts val="0"/>
              </a:spcBef>
              <a:spcAft>
                <a:spcPts val="0"/>
              </a:spcAft>
              <a:buClr>
                <a:schemeClr val="lt1"/>
              </a:buClr>
              <a:buSzPts val="2600"/>
              <a:buNone/>
              <a:defRPr>
                <a:solidFill>
                  <a:schemeClr val="lt1"/>
                </a:solidFill>
              </a:defRPr>
            </a:lvl9pPr>
          </a:lstStyle>
          <a:p/>
        </p:txBody>
      </p:sp>
      <p:sp>
        <p:nvSpPr>
          <p:cNvPr id="540" name="Google Shape;540;p81"/>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FFFFFF"/>
                </a:solidFill>
                <a:latin typeface="Proxima Nova"/>
                <a:ea typeface="Proxima Nova"/>
                <a:cs typeface="Proxima Nova"/>
                <a:sym typeface="Proxima Nova"/>
              </a:defRPr>
            </a:lvl1pPr>
            <a:lvl2pPr lvl="1" rtl="0">
              <a:lnSpc>
                <a:spcPct val="100000"/>
              </a:lnSpc>
              <a:buNone/>
              <a:defRPr sz="900">
                <a:solidFill>
                  <a:srgbClr val="FFFFFF"/>
                </a:solidFill>
                <a:latin typeface="Proxima Nova"/>
                <a:ea typeface="Proxima Nova"/>
                <a:cs typeface="Proxima Nova"/>
                <a:sym typeface="Proxima Nova"/>
              </a:defRPr>
            </a:lvl2pPr>
            <a:lvl3pPr lvl="2" rtl="0">
              <a:lnSpc>
                <a:spcPct val="100000"/>
              </a:lnSpc>
              <a:buNone/>
              <a:defRPr sz="900">
                <a:solidFill>
                  <a:srgbClr val="FFFFFF"/>
                </a:solidFill>
                <a:latin typeface="Proxima Nova"/>
                <a:ea typeface="Proxima Nova"/>
                <a:cs typeface="Proxima Nova"/>
                <a:sym typeface="Proxima Nova"/>
              </a:defRPr>
            </a:lvl3pPr>
            <a:lvl4pPr lvl="3" rtl="0">
              <a:lnSpc>
                <a:spcPct val="100000"/>
              </a:lnSpc>
              <a:buNone/>
              <a:defRPr sz="900">
                <a:solidFill>
                  <a:srgbClr val="FFFFFF"/>
                </a:solidFill>
                <a:latin typeface="Proxima Nova"/>
                <a:ea typeface="Proxima Nova"/>
                <a:cs typeface="Proxima Nova"/>
                <a:sym typeface="Proxima Nova"/>
              </a:defRPr>
            </a:lvl4pPr>
            <a:lvl5pPr lvl="4" rtl="0">
              <a:lnSpc>
                <a:spcPct val="100000"/>
              </a:lnSpc>
              <a:buNone/>
              <a:defRPr sz="900">
                <a:solidFill>
                  <a:srgbClr val="FFFFFF"/>
                </a:solidFill>
                <a:latin typeface="Proxima Nova"/>
                <a:ea typeface="Proxima Nova"/>
                <a:cs typeface="Proxima Nova"/>
                <a:sym typeface="Proxima Nova"/>
              </a:defRPr>
            </a:lvl5pPr>
            <a:lvl6pPr lvl="5" rtl="0">
              <a:lnSpc>
                <a:spcPct val="100000"/>
              </a:lnSpc>
              <a:buNone/>
              <a:defRPr sz="900">
                <a:solidFill>
                  <a:srgbClr val="FFFFFF"/>
                </a:solidFill>
                <a:latin typeface="Proxima Nova"/>
                <a:ea typeface="Proxima Nova"/>
                <a:cs typeface="Proxima Nova"/>
                <a:sym typeface="Proxima Nova"/>
              </a:defRPr>
            </a:lvl6pPr>
            <a:lvl7pPr lvl="6" rtl="0">
              <a:lnSpc>
                <a:spcPct val="100000"/>
              </a:lnSpc>
              <a:buNone/>
              <a:defRPr sz="900">
                <a:solidFill>
                  <a:srgbClr val="FFFFFF"/>
                </a:solidFill>
                <a:latin typeface="Proxima Nova"/>
                <a:ea typeface="Proxima Nova"/>
                <a:cs typeface="Proxima Nova"/>
                <a:sym typeface="Proxima Nova"/>
              </a:defRPr>
            </a:lvl7pPr>
            <a:lvl8pPr lvl="7" rtl="0">
              <a:lnSpc>
                <a:spcPct val="100000"/>
              </a:lnSpc>
              <a:buNone/>
              <a:defRPr sz="900">
                <a:solidFill>
                  <a:srgbClr val="FFFFFF"/>
                </a:solidFill>
                <a:latin typeface="Proxima Nova"/>
                <a:ea typeface="Proxima Nova"/>
                <a:cs typeface="Proxima Nova"/>
                <a:sym typeface="Proxima Nova"/>
              </a:defRPr>
            </a:lvl8pPr>
            <a:lvl9pPr lvl="8" rtl="0">
              <a:lnSpc>
                <a:spcPct val="100000"/>
              </a:lnSpc>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X Activity Slide: In groups">
  <p:cSld name="CUSTOM_13_1_1">
    <p:spTree>
      <p:nvGrpSpPr>
        <p:cNvPr id="541" name="Shape 541"/>
        <p:cNvGrpSpPr/>
        <p:nvPr/>
      </p:nvGrpSpPr>
      <p:grpSpPr>
        <a:xfrm>
          <a:off x="0" y="0"/>
          <a:ext cx="0" cy="0"/>
          <a:chOff x="0" y="0"/>
          <a:chExt cx="0" cy="0"/>
        </a:xfrm>
      </p:grpSpPr>
      <p:sp>
        <p:nvSpPr>
          <p:cNvPr id="542" name="Google Shape;542;p82"/>
          <p:cNvSpPr/>
          <p:nvPr/>
        </p:nvSpPr>
        <p:spPr>
          <a:xfrm>
            <a:off x="7433910" y="-12025"/>
            <a:ext cx="1717500" cy="459300"/>
          </a:xfrm>
          <a:prstGeom prst="rect">
            <a:avLst/>
          </a:prstGeom>
          <a:solidFill>
            <a:srgbClr val="8EC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82"/>
          <p:cNvSpPr/>
          <p:nvPr/>
        </p:nvSpPr>
        <p:spPr>
          <a:xfrm>
            <a:off x="7433910" y="447275"/>
            <a:ext cx="1717500" cy="459300"/>
          </a:xfrm>
          <a:prstGeom prst="rect">
            <a:avLst/>
          </a:prstGeom>
          <a:solidFill>
            <a:srgbClr val="FC7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2"/>
          <p:cNvSpPr/>
          <p:nvPr/>
        </p:nvSpPr>
        <p:spPr>
          <a:xfrm>
            <a:off x="125" y="50"/>
            <a:ext cx="2934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2"/>
          <p:cNvSpPr txBox="1"/>
          <p:nvPr>
            <p:ph type="title"/>
          </p:nvPr>
        </p:nvSpPr>
        <p:spPr>
          <a:xfrm>
            <a:off x="311700" y="216425"/>
            <a:ext cx="2281800" cy="1391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82"/>
          <p:cNvSpPr txBox="1"/>
          <p:nvPr>
            <p:ph idx="1" type="subTitle"/>
          </p:nvPr>
        </p:nvSpPr>
        <p:spPr>
          <a:xfrm>
            <a:off x="3201150" y="283675"/>
            <a:ext cx="3971700" cy="709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7" name="Google Shape;547;p82"/>
          <p:cNvSpPr txBox="1"/>
          <p:nvPr>
            <p:ph idx="2" type="body"/>
          </p:nvPr>
        </p:nvSpPr>
        <p:spPr>
          <a:xfrm>
            <a:off x="3201150" y="896625"/>
            <a:ext cx="3808800" cy="3601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1600"/>
              </a:spcBef>
              <a:spcAft>
                <a:spcPts val="0"/>
              </a:spcAft>
              <a:buSzPts val="1400"/>
              <a:buChar char="○"/>
              <a:defRPr sz="1400"/>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descr="GA-Cog-900.png" id="548" name="Google Shape;548;p82"/>
          <p:cNvPicPr preferRelativeResize="0"/>
          <p:nvPr/>
        </p:nvPicPr>
        <p:blipFill>
          <a:blip r:embed="rId2">
            <a:alphaModFix/>
          </a:blip>
          <a:stretch>
            <a:fillRect/>
          </a:stretch>
        </p:blipFill>
        <p:spPr>
          <a:xfrm>
            <a:off x="8392825" y="4622450"/>
            <a:ext cx="316051" cy="316051"/>
          </a:xfrm>
          <a:prstGeom prst="rect">
            <a:avLst/>
          </a:prstGeom>
          <a:noFill/>
          <a:ln>
            <a:noFill/>
          </a:ln>
        </p:spPr>
      </p:pic>
      <p:sp>
        <p:nvSpPr>
          <p:cNvPr id="549" name="Google Shape;549;p82"/>
          <p:cNvSpPr txBox="1"/>
          <p:nvPr>
            <p:ph idx="3" type="subTitle"/>
          </p:nvPr>
        </p:nvSpPr>
        <p:spPr>
          <a:xfrm>
            <a:off x="7433900" y="14175"/>
            <a:ext cx="9081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550" name="Google Shape;550;p82"/>
          <p:cNvPicPr preferRelativeResize="0"/>
          <p:nvPr/>
        </p:nvPicPr>
        <p:blipFill>
          <a:blip r:embed="rId3">
            <a:alphaModFix/>
          </a:blip>
          <a:stretch>
            <a:fillRect/>
          </a:stretch>
        </p:blipFill>
        <p:spPr>
          <a:xfrm>
            <a:off x="8646245" y="44460"/>
            <a:ext cx="349000" cy="349000"/>
          </a:xfrm>
          <a:prstGeom prst="rect">
            <a:avLst/>
          </a:prstGeom>
          <a:noFill/>
          <a:ln>
            <a:noFill/>
          </a:ln>
        </p:spPr>
      </p:pic>
      <p:sp>
        <p:nvSpPr>
          <p:cNvPr id="551" name="Google Shape;551;p82"/>
          <p:cNvSpPr txBox="1"/>
          <p:nvPr/>
        </p:nvSpPr>
        <p:spPr>
          <a:xfrm>
            <a:off x="7494725" y="518675"/>
            <a:ext cx="908100" cy="2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In groups</a:t>
            </a:r>
            <a:endParaRPr b="1" sz="1000">
              <a:latin typeface="Proxima Nova"/>
              <a:ea typeface="Proxima Nova"/>
              <a:cs typeface="Proxima Nova"/>
              <a:sym typeface="Proxima Nova"/>
            </a:endParaRPr>
          </a:p>
        </p:txBody>
      </p:sp>
      <p:pic>
        <p:nvPicPr>
          <p:cNvPr id="552" name="Google Shape;552;p82"/>
          <p:cNvPicPr preferRelativeResize="0"/>
          <p:nvPr/>
        </p:nvPicPr>
        <p:blipFill rotWithShape="1">
          <a:blip r:embed="rId4">
            <a:alphaModFix/>
          </a:blip>
          <a:srcRect b="57616" l="0" r="0" t="0"/>
          <a:stretch/>
        </p:blipFill>
        <p:spPr>
          <a:xfrm>
            <a:off x="8320125" y="512975"/>
            <a:ext cx="823875" cy="393600"/>
          </a:xfrm>
          <a:prstGeom prst="rect">
            <a:avLst/>
          </a:prstGeom>
          <a:noFill/>
          <a:ln>
            <a:noFill/>
          </a:ln>
        </p:spPr>
      </p:pic>
      <p:sp>
        <p:nvSpPr>
          <p:cNvPr id="553" name="Google Shape;553;p82"/>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Pairs Exercise">
  <p:cSld name="TITLE_AND_BODY_1_2_2_2_1">
    <p:spTree>
      <p:nvGrpSpPr>
        <p:cNvPr id="56" name="Shape 56"/>
        <p:cNvGrpSpPr/>
        <p:nvPr/>
      </p:nvGrpSpPr>
      <p:grpSpPr>
        <a:xfrm>
          <a:off x="0" y="0"/>
          <a:ext cx="0" cy="0"/>
          <a:chOff x="0" y="0"/>
          <a:chExt cx="0" cy="0"/>
        </a:xfrm>
      </p:grpSpPr>
      <p:sp>
        <p:nvSpPr>
          <p:cNvPr id="57" name="Google Shape;57;p9"/>
          <p:cNvSpPr/>
          <p:nvPr/>
        </p:nvSpPr>
        <p:spPr>
          <a:xfrm>
            <a:off x="125" y="50"/>
            <a:ext cx="9144000" cy="659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 name="Google Shape;58;p9"/>
          <p:cNvPicPr preferRelativeResize="0"/>
          <p:nvPr/>
        </p:nvPicPr>
        <p:blipFill>
          <a:blip r:embed="rId2">
            <a:alphaModFix/>
          </a:blip>
          <a:stretch>
            <a:fillRect/>
          </a:stretch>
        </p:blipFill>
        <p:spPr>
          <a:xfrm>
            <a:off x="8646174" y="90950"/>
            <a:ext cx="393600" cy="393600"/>
          </a:xfrm>
          <a:prstGeom prst="rect">
            <a:avLst/>
          </a:prstGeom>
          <a:noFill/>
          <a:ln>
            <a:noFill/>
          </a:ln>
        </p:spPr>
      </p:pic>
      <p:sp>
        <p:nvSpPr>
          <p:cNvPr id="59" name="Google Shape;59;p9"/>
          <p:cNvSpPr txBox="1"/>
          <p:nvPr>
            <p:ph idx="1" type="subTitle"/>
          </p:nvPr>
        </p:nvSpPr>
        <p:spPr>
          <a:xfrm>
            <a:off x="7292905" y="129425"/>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60" name="Google Shape;60;p9"/>
          <p:cNvSpPr txBox="1"/>
          <p:nvPr>
            <p:ph type="title"/>
          </p:nvPr>
        </p:nvSpPr>
        <p:spPr>
          <a:xfrm>
            <a:off x="2634925"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61" name="Google Shape;61;p9"/>
          <p:cNvSpPr txBox="1"/>
          <p:nvPr/>
        </p:nvSpPr>
        <p:spPr>
          <a:xfrm>
            <a:off x="823349" y="166256"/>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Partner</a:t>
            </a:r>
            <a:r>
              <a:rPr b="1" lang="en" sz="1800">
                <a:latin typeface="Proxima Nova"/>
                <a:ea typeface="Proxima Nova"/>
                <a:cs typeface="Proxima Nova"/>
                <a:sym typeface="Proxima Nova"/>
              </a:rPr>
              <a:t> Exercise: </a:t>
            </a:r>
            <a:endParaRPr b="1" sz="1800">
              <a:latin typeface="Proxima Nova"/>
              <a:ea typeface="Proxima Nova"/>
              <a:cs typeface="Proxima Nova"/>
              <a:sym typeface="Proxima Nova"/>
            </a:endParaRPr>
          </a:p>
        </p:txBody>
      </p:sp>
      <p:pic>
        <p:nvPicPr>
          <p:cNvPr id="62" name="Google Shape;62;p9"/>
          <p:cNvPicPr preferRelativeResize="0"/>
          <p:nvPr/>
        </p:nvPicPr>
        <p:blipFill rotWithShape="1">
          <a:blip r:embed="rId3">
            <a:alphaModFix/>
          </a:blip>
          <a:srcRect b="56164" l="37692" r="34405" t="18746"/>
          <a:stretch/>
        </p:blipFill>
        <p:spPr>
          <a:xfrm>
            <a:off x="-51375" y="139150"/>
            <a:ext cx="1029293" cy="520601"/>
          </a:xfrm>
          <a:prstGeom prst="rect">
            <a:avLst/>
          </a:prstGeom>
          <a:noFill/>
          <a:ln>
            <a:noFill/>
          </a:ln>
        </p:spPr>
      </p:pic>
      <p:pic>
        <p:nvPicPr>
          <p:cNvPr descr="GA-Cog-900.png" id="63" name="Google Shape;63;p9"/>
          <p:cNvPicPr preferRelativeResize="0"/>
          <p:nvPr/>
        </p:nvPicPr>
        <p:blipFill>
          <a:blip r:embed="rId4">
            <a:alphaModFix/>
          </a:blip>
          <a:stretch>
            <a:fillRect/>
          </a:stretch>
        </p:blipFill>
        <p:spPr>
          <a:xfrm>
            <a:off x="8392825" y="4622450"/>
            <a:ext cx="316051" cy="316051"/>
          </a:xfrm>
          <a:prstGeom prst="rect">
            <a:avLst/>
          </a:prstGeom>
          <a:noFill/>
          <a:ln>
            <a:noFill/>
          </a:ln>
        </p:spPr>
      </p:pic>
      <p:sp>
        <p:nvSpPr>
          <p:cNvPr id="64" name="Google Shape;64;p9"/>
          <p:cNvSpPr txBox="1"/>
          <p:nvPr>
            <p:ph idx="2" type="body"/>
          </p:nvPr>
        </p:nvSpPr>
        <p:spPr>
          <a:xfrm>
            <a:off x="424200" y="12954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5" name="Google Shape;65;p9"/>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Group Exercise">
  <p:cSld name="TITLE_AND_BODY_1_2_2_2_1_1">
    <p:spTree>
      <p:nvGrpSpPr>
        <p:cNvPr id="66" name="Shape 66"/>
        <p:cNvGrpSpPr/>
        <p:nvPr/>
      </p:nvGrpSpPr>
      <p:grpSpPr>
        <a:xfrm>
          <a:off x="0" y="0"/>
          <a:ext cx="0" cy="0"/>
          <a:chOff x="0" y="0"/>
          <a:chExt cx="0" cy="0"/>
        </a:xfrm>
      </p:grpSpPr>
      <p:sp>
        <p:nvSpPr>
          <p:cNvPr id="67" name="Google Shape;67;p10"/>
          <p:cNvSpPr/>
          <p:nvPr/>
        </p:nvSpPr>
        <p:spPr>
          <a:xfrm>
            <a:off x="125" y="50"/>
            <a:ext cx="9144000" cy="659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0"/>
          <p:cNvPicPr preferRelativeResize="0"/>
          <p:nvPr/>
        </p:nvPicPr>
        <p:blipFill>
          <a:blip r:embed="rId2">
            <a:alphaModFix/>
          </a:blip>
          <a:stretch>
            <a:fillRect/>
          </a:stretch>
        </p:blipFill>
        <p:spPr>
          <a:xfrm>
            <a:off x="8646174" y="90950"/>
            <a:ext cx="393600" cy="393600"/>
          </a:xfrm>
          <a:prstGeom prst="rect">
            <a:avLst/>
          </a:prstGeom>
          <a:noFill/>
          <a:ln>
            <a:noFill/>
          </a:ln>
        </p:spPr>
      </p:pic>
      <p:sp>
        <p:nvSpPr>
          <p:cNvPr id="69" name="Google Shape;69;p10"/>
          <p:cNvSpPr txBox="1"/>
          <p:nvPr>
            <p:ph idx="1" type="subTitle"/>
          </p:nvPr>
        </p:nvSpPr>
        <p:spPr>
          <a:xfrm>
            <a:off x="7292905" y="129425"/>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sp>
        <p:nvSpPr>
          <p:cNvPr id="70" name="Google Shape;70;p10"/>
          <p:cNvSpPr txBox="1"/>
          <p:nvPr>
            <p:ph type="title"/>
          </p:nvPr>
        </p:nvSpPr>
        <p:spPr>
          <a:xfrm>
            <a:off x="2759121" y="166250"/>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71" name="Google Shape;71;p10"/>
          <p:cNvSpPr txBox="1"/>
          <p:nvPr/>
        </p:nvSpPr>
        <p:spPr>
          <a:xfrm>
            <a:off x="1071743" y="166256"/>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Group Exercise:</a:t>
            </a:r>
            <a:endParaRPr b="1" sz="1800">
              <a:latin typeface="Proxima Nova"/>
              <a:ea typeface="Proxima Nova"/>
              <a:cs typeface="Proxima Nova"/>
              <a:sym typeface="Proxima Nova"/>
            </a:endParaRPr>
          </a:p>
        </p:txBody>
      </p:sp>
      <p:pic>
        <p:nvPicPr>
          <p:cNvPr id="72" name="Google Shape;72;p10"/>
          <p:cNvPicPr preferRelativeResize="0"/>
          <p:nvPr/>
        </p:nvPicPr>
        <p:blipFill rotWithShape="1">
          <a:blip r:embed="rId3">
            <a:alphaModFix/>
          </a:blip>
          <a:srcRect b="57616" l="0" r="0" t="0"/>
          <a:stretch/>
        </p:blipFill>
        <p:spPr>
          <a:xfrm>
            <a:off x="76325" y="200450"/>
            <a:ext cx="961406" cy="459301"/>
          </a:xfrm>
          <a:prstGeom prst="rect">
            <a:avLst/>
          </a:prstGeom>
          <a:noFill/>
          <a:ln>
            <a:noFill/>
          </a:ln>
        </p:spPr>
      </p:pic>
      <p:pic>
        <p:nvPicPr>
          <p:cNvPr descr="GA-Cog-900.png" id="73" name="Google Shape;73;p10"/>
          <p:cNvPicPr preferRelativeResize="0"/>
          <p:nvPr/>
        </p:nvPicPr>
        <p:blipFill>
          <a:blip r:embed="rId4">
            <a:alphaModFix/>
          </a:blip>
          <a:stretch>
            <a:fillRect/>
          </a:stretch>
        </p:blipFill>
        <p:spPr>
          <a:xfrm>
            <a:off x="8392825" y="4622450"/>
            <a:ext cx="316051" cy="316051"/>
          </a:xfrm>
          <a:prstGeom prst="rect">
            <a:avLst/>
          </a:prstGeom>
          <a:noFill/>
          <a:ln>
            <a:noFill/>
          </a:ln>
        </p:spPr>
      </p:pic>
      <p:sp>
        <p:nvSpPr>
          <p:cNvPr id="74" name="Google Shape;74;p10"/>
          <p:cNvSpPr txBox="1"/>
          <p:nvPr>
            <p:ph idx="2" type="body"/>
          </p:nvPr>
        </p:nvSpPr>
        <p:spPr>
          <a:xfrm>
            <a:off x="271800" y="1143000"/>
            <a:ext cx="8622300" cy="2937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5" name="Google Shape;75;p10"/>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5"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2.xml"/><Relationship Id="rId22" Type="http://schemas.openxmlformats.org/officeDocument/2006/relationships/slideLayout" Target="../slideLayouts/slideLayout44.xml"/><Relationship Id="rId21" Type="http://schemas.openxmlformats.org/officeDocument/2006/relationships/slideLayout" Target="../slideLayouts/slideLayout43.xml"/><Relationship Id="rId24" Type="http://schemas.openxmlformats.org/officeDocument/2006/relationships/slideLayout" Target="../slideLayouts/slideLayout46.xml"/><Relationship Id="rId23" Type="http://schemas.openxmlformats.org/officeDocument/2006/relationships/slideLayout" Target="../slideLayouts/slideLayout45.xml"/><Relationship Id="rId1" Type="http://schemas.openxmlformats.org/officeDocument/2006/relationships/image" Target="../media/image16.png"/><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26" Type="http://schemas.openxmlformats.org/officeDocument/2006/relationships/slideLayout" Target="../slideLayouts/slideLayout48.xml"/><Relationship Id="rId25" Type="http://schemas.openxmlformats.org/officeDocument/2006/relationships/slideLayout" Target="../slideLayouts/slideLayout47.xml"/><Relationship Id="rId28" Type="http://schemas.openxmlformats.org/officeDocument/2006/relationships/slideLayout" Target="../slideLayouts/slideLayout50.xml"/><Relationship Id="rId27" Type="http://schemas.openxmlformats.org/officeDocument/2006/relationships/slideLayout" Target="../slideLayouts/slideLayout49.xml"/><Relationship Id="rId5" Type="http://schemas.openxmlformats.org/officeDocument/2006/relationships/slideLayout" Target="../slideLayouts/slideLayout27.xml"/><Relationship Id="rId6" Type="http://schemas.openxmlformats.org/officeDocument/2006/relationships/slideLayout" Target="../slideLayouts/slideLayout28.xml"/><Relationship Id="rId29" Type="http://schemas.openxmlformats.org/officeDocument/2006/relationships/theme" Target="../theme/theme4.xml"/><Relationship Id="rId7" Type="http://schemas.openxmlformats.org/officeDocument/2006/relationships/slideLayout" Target="../slideLayouts/slideLayout29.xml"/><Relationship Id="rId8" Type="http://schemas.openxmlformats.org/officeDocument/2006/relationships/slideLayout" Target="../slideLayouts/slideLayout30.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19" Type="http://schemas.openxmlformats.org/officeDocument/2006/relationships/slideLayout" Target="../slideLayouts/slideLayout41.xml"/><Relationship Id="rId1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9.xml"/><Relationship Id="rId22" Type="http://schemas.openxmlformats.org/officeDocument/2006/relationships/slideLayout" Target="../slideLayouts/slideLayout71.xml"/><Relationship Id="rId21" Type="http://schemas.openxmlformats.org/officeDocument/2006/relationships/slideLayout" Target="../slideLayouts/slideLayout70.xml"/><Relationship Id="rId24" Type="http://schemas.openxmlformats.org/officeDocument/2006/relationships/slideLayout" Target="../slideLayouts/slideLayout73.xml"/><Relationship Id="rId23" Type="http://schemas.openxmlformats.org/officeDocument/2006/relationships/slideLayout" Target="../slideLayouts/slideLayout72.xml"/><Relationship Id="rId1" Type="http://schemas.openxmlformats.org/officeDocument/2006/relationships/image" Target="../media/image37.png"/><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26" Type="http://schemas.openxmlformats.org/officeDocument/2006/relationships/slideLayout" Target="../slideLayouts/slideLayout75.xml"/><Relationship Id="rId25" Type="http://schemas.openxmlformats.org/officeDocument/2006/relationships/slideLayout" Target="../slideLayouts/slideLayout74.xml"/><Relationship Id="rId28" Type="http://schemas.openxmlformats.org/officeDocument/2006/relationships/slideLayout" Target="../slideLayouts/slideLayout77.xml"/><Relationship Id="rId27" Type="http://schemas.openxmlformats.org/officeDocument/2006/relationships/slideLayout" Target="../slideLayouts/slideLayout76.xml"/><Relationship Id="rId5" Type="http://schemas.openxmlformats.org/officeDocument/2006/relationships/slideLayout" Target="../slideLayouts/slideLayout54.xml"/><Relationship Id="rId6" Type="http://schemas.openxmlformats.org/officeDocument/2006/relationships/slideLayout" Target="../slideLayouts/slideLayout55.xml"/><Relationship Id="rId29" Type="http://schemas.openxmlformats.org/officeDocument/2006/relationships/slideLayout" Target="../slideLayouts/slideLayout78.xml"/><Relationship Id="rId7" Type="http://schemas.openxmlformats.org/officeDocument/2006/relationships/slideLayout" Target="../slideLayouts/slideLayout56.xml"/><Relationship Id="rId8" Type="http://schemas.openxmlformats.org/officeDocument/2006/relationships/slideLayout" Target="../slideLayouts/slideLayout57.xml"/><Relationship Id="rId31" Type="http://schemas.openxmlformats.org/officeDocument/2006/relationships/theme" Target="../theme/theme2.xml"/><Relationship Id="rId30" Type="http://schemas.openxmlformats.org/officeDocument/2006/relationships/slideLayout" Target="../slideLayouts/slideLayout79.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13" Type="http://schemas.openxmlformats.org/officeDocument/2006/relationships/slideLayout" Target="../slideLayouts/slideLayout62.xml"/><Relationship Id="rId12" Type="http://schemas.openxmlformats.org/officeDocument/2006/relationships/slideLayout" Target="../slideLayouts/slideLayout61.xml"/><Relationship Id="rId15" Type="http://schemas.openxmlformats.org/officeDocument/2006/relationships/slideLayout" Target="../slideLayouts/slideLayout64.xml"/><Relationship Id="rId14" Type="http://schemas.openxmlformats.org/officeDocument/2006/relationships/slideLayout" Target="../slideLayouts/slideLayout63.xml"/><Relationship Id="rId17" Type="http://schemas.openxmlformats.org/officeDocument/2006/relationships/slideLayout" Target="../slideLayouts/slideLayout66.xml"/><Relationship Id="rId16" Type="http://schemas.openxmlformats.org/officeDocument/2006/relationships/slideLayout" Target="../slideLayouts/slideLayout65.xml"/><Relationship Id="rId19" Type="http://schemas.openxmlformats.org/officeDocument/2006/relationships/slideLayout" Target="../slideLayouts/slideLayout68.xml"/><Relationship Id="rId18"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600"/>
              <a:buFont typeface="Proxima Nova"/>
              <a:buNone/>
              <a:defRPr b="1" sz="26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600"/>
              <a:buNone/>
              <a:defRPr sz="2600">
                <a:solidFill>
                  <a:schemeClr val="dk1"/>
                </a:solidFill>
              </a:defRPr>
            </a:lvl2pPr>
            <a:lvl3pPr lvl="2">
              <a:spcBef>
                <a:spcPts val="0"/>
              </a:spcBef>
              <a:spcAft>
                <a:spcPts val="0"/>
              </a:spcAft>
              <a:buClr>
                <a:schemeClr val="dk1"/>
              </a:buClr>
              <a:buSzPts val="2600"/>
              <a:buNone/>
              <a:defRPr sz="2600">
                <a:solidFill>
                  <a:schemeClr val="dk1"/>
                </a:solidFill>
              </a:defRPr>
            </a:lvl3pPr>
            <a:lvl4pPr lvl="3">
              <a:spcBef>
                <a:spcPts val="0"/>
              </a:spcBef>
              <a:spcAft>
                <a:spcPts val="0"/>
              </a:spcAft>
              <a:buClr>
                <a:schemeClr val="dk1"/>
              </a:buClr>
              <a:buSzPts val="2600"/>
              <a:buNone/>
              <a:defRPr sz="2600">
                <a:solidFill>
                  <a:schemeClr val="dk1"/>
                </a:solidFill>
              </a:defRPr>
            </a:lvl4pPr>
            <a:lvl5pPr lvl="4">
              <a:spcBef>
                <a:spcPts val="0"/>
              </a:spcBef>
              <a:spcAft>
                <a:spcPts val="0"/>
              </a:spcAft>
              <a:buClr>
                <a:schemeClr val="dk1"/>
              </a:buClr>
              <a:buSzPts val="2600"/>
              <a:buNone/>
              <a:defRPr sz="2600">
                <a:solidFill>
                  <a:schemeClr val="dk1"/>
                </a:solidFill>
              </a:defRPr>
            </a:lvl5pPr>
            <a:lvl6pPr lvl="5">
              <a:spcBef>
                <a:spcPts val="0"/>
              </a:spcBef>
              <a:spcAft>
                <a:spcPts val="0"/>
              </a:spcAft>
              <a:buClr>
                <a:schemeClr val="dk1"/>
              </a:buClr>
              <a:buSzPts val="2600"/>
              <a:buNone/>
              <a:defRPr sz="2600">
                <a:solidFill>
                  <a:schemeClr val="dk1"/>
                </a:solidFill>
              </a:defRPr>
            </a:lvl6pPr>
            <a:lvl7pPr lvl="6">
              <a:spcBef>
                <a:spcPts val="0"/>
              </a:spcBef>
              <a:spcAft>
                <a:spcPts val="0"/>
              </a:spcAft>
              <a:buClr>
                <a:schemeClr val="dk1"/>
              </a:buClr>
              <a:buSzPts val="2600"/>
              <a:buNone/>
              <a:defRPr sz="2600">
                <a:solidFill>
                  <a:schemeClr val="dk1"/>
                </a:solidFill>
              </a:defRPr>
            </a:lvl7pPr>
            <a:lvl8pPr lvl="7">
              <a:spcBef>
                <a:spcPts val="0"/>
              </a:spcBef>
              <a:spcAft>
                <a:spcPts val="0"/>
              </a:spcAft>
              <a:buClr>
                <a:schemeClr val="dk1"/>
              </a:buClr>
              <a:buSzPts val="2600"/>
              <a:buNone/>
              <a:defRPr sz="2600">
                <a:solidFill>
                  <a:schemeClr val="dk1"/>
                </a:solidFill>
              </a:defRPr>
            </a:lvl8pPr>
            <a:lvl9pPr lvl="8">
              <a:spcBef>
                <a:spcPts val="0"/>
              </a:spcBef>
              <a:spcAft>
                <a:spcPts val="0"/>
              </a:spcAft>
              <a:buClr>
                <a:schemeClr val="dk1"/>
              </a:buClr>
              <a:buSzPts val="2600"/>
              <a:buNone/>
              <a:defRPr sz="2600">
                <a:solidFill>
                  <a:schemeClr val="dk1"/>
                </a:solidFill>
              </a:defRPr>
            </a:lvl9pPr>
          </a:lstStyle>
          <a:p/>
        </p:txBody>
      </p:sp>
      <p:sp>
        <p:nvSpPr>
          <p:cNvPr id="7" name="Google Shape;7;p1"/>
          <p:cNvSpPr txBox="1"/>
          <p:nvPr>
            <p:ph idx="1" type="body"/>
          </p:nvPr>
        </p:nvSpPr>
        <p:spPr>
          <a:xfrm>
            <a:off x="311700" y="101772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SzPts val="1400"/>
              <a:buFont typeface="Proxima Nova"/>
              <a:buChar char="●"/>
              <a:defRPr>
                <a:latin typeface="Proxima Nova"/>
                <a:ea typeface="Proxima Nova"/>
                <a:cs typeface="Proxima Nova"/>
                <a:sym typeface="Proxima Nova"/>
              </a:defRPr>
            </a:lvl1pPr>
            <a:lvl2pPr indent="-317500" lvl="1" marL="914400">
              <a:lnSpc>
                <a:spcPct val="115000"/>
              </a:lnSpc>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a:lnSpc>
                <a:spcPct val="115000"/>
              </a:lnSpc>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a:lnSpc>
                <a:spcPct val="115000"/>
              </a:lnSpc>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a:lnSpc>
                <a:spcPct val="115000"/>
              </a:lnSpc>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a:lnSpc>
                <a:spcPct val="115000"/>
              </a:lnSpc>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a:lnSpc>
                <a:spcPct val="115000"/>
              </a:lnSpc>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a:lnSpc>
                <a:spcPct val="115000"/>
              </a:lnSpc>
              <a:spcBef>
                <a:spcPts val="1600"/>
              </a:spcBef>
              <a:spcAft>
                <a:spcPts val="1600"/>
              </a:spcAft>
              <a:buSzPts val="1400"/>
              <a:buFont typeface="Proxima Nova"/>
              <a:buChar char="■"/>
              <a:defRPr>
                <a:latin typeface="Proxima Nova"/>
                <a:ea typeface="Proxima Nova"/>
                <a:cs typeface="Proxima Nova"/>
                <a:sym typeface="Proxima Nova"/>
              </a:defRPr>
            </a:lvl9pPr>
          </a:lstStyle>
          <a:p/>
        </p:txBody>
      </p:sp>
      <p:pic>
        <p:nvPicPr>
          <p:cNvPr descr="GA-Cog-900.png" id="8" name="Google Shape;8;p1"/>
          <p:cNvPicPr preferRelativeResize="0"/>
          <p:nvPr/>
        </p:nvPicPr>
        <p:blipFill>
          <a:blip r:embed="rId1">
            <a:alphaModFix/>
          </a:blip>
          <a:stretch>
            <a:fillRect/>
          </a:stretch>
        </p:blipFill>
        <p:spPr>
          <a:xfrm>
            <a:off x="8392825" y="4622450"/>
            <a:ext cx="316051" cy="316051"/>
          </a:xfrm>
          <a:prstGeom prst="rect">
            <a:avLst/>
          </a:prstGeom>
          <a:noFill/>
          <a:ln>
            <a:noFill/>
          </a:ln>
        </p:spPr>
      </p:pic>
      <p:sp>
        <p:nvSpPr>
          <p:cNvPr id="9" name="Google Shape;9;p1"/>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lvl="0">
              <a:lnSpc>
                <a:spcPct val="100000"/>
              </a:lnSpc>
              <a:buNone/>
              <a:defRPr sz="900">
                <a:latin typeface="Proxima Nova"/>
                <a:ea typeface="Proxima Nova"/>
                <a:cs typeface="Proxima Nova"/>
                <a:sym typeface="Proxima Nova"/>
              </a:defRPr>
            </a:lvl1pPr>
            <a:lvl2pPr lvl="1">
              <a:lnSpc>
                <a:spcPct val="100000"/>
              </a:lnSpc>
              <a:buNone/>
              <a:defRPr sz="900">
                <a:latin typeface="Proxima Nova"/>
                <a:ea typeface="Proxima Nova"/>
                <a:cs typeface="Proxima Nova"/>
                <a:sym typeface="Proxima Nova"/>
              </a:defRPr>
            </a:lvl2pPr>
            <a:lvl3pPr lvl="2">
              <a:lnSpc>
                <a:spcPct val="100000"/>
              </a:lnSpc>
              <a:buNone/>
              <a:defRPr sz="900">
                <a:latin typeface="Proxima Nova"/>
                <a:ea typeface="Proxima Nova"/>
                <a:cs typeface="Proxima Nova"/>
                <a:sym typeface="Proxima Nova"/>
              </a:defRPr>
            </a:lvl3pPr>
            <a:lvl4pPr lvl="3">
              <a:lnSpc>
                <a:spcPct val="100000"/>
              </a:lnSpc>
              <a:buNone/>
              <a:defRPr sz="900">
                <a:latin typeface="Proxima Nova"/>
                <a:ea typeface="Proxima Nova"/>
                <a:cs typeface="Proxima Nova"/>
                <a:sym typeface="Proxima Nova"/>
              </a:defRPr>
            </a:lvl4pPr>
            <a:lvl5pPr lvl="4">
              <a:lnSpc>
                <a:spcPct val="100000"/>
              </a:lnSpc>
              <a:buNone/>
              <a:defRPr sz="900">
                <a:latin typeface="Proxima Nova"/>
                <a:ea typeface="Proxima Nova"/>
                <a:cs typeface="Proxima Nova"/>
                <a:sym typeface="Proxima Nova"/>
              </a:defRPr>
            </a:lvl5pPr>
            <a:lvl6pPr lvl="5">
              <a:lnSpc>
                <a:spcPct val="100000"/>
              </a:lnSpc>
              <a:buNone/>
              <a:defRPr sz="900">
                <a:latin typeface="Proxima Nova"/>
                <a:ea typeface="Proxima Nova"/>
                <a:cs typeface="Proxima Nova"/>
                <a:sym typeface="Proxima Nova"/>
              </a:defRPr>
            </a:lvl6pPr>
            <a:lvl7pPr lvl="6">
              <a:lnSpc>
                <a:spcPct val="100000"/>
              </a:lnSpc>
              <a:buNone/>
              <a:defRPr sz="900">
                <a:latin typeface="Proxima Nova"/>
                <a:ea typeface="Proxima Nova"/>
                <a:cs typeface="Proxima Nova"/>
                <a:sym typeface="Proxima Nova"/>
              </a:defRPr>
            </a:lvl7pPr>
            <a:lvl8pPr lvl="7">
              <a:lnSpc>
                <a:spcPct val="100000"/>
              </a:lnSpc>
              <a:buNone/>
              <a:defRPr sz="900">
                <a:latin typeface="Proxima Nova"/>
                <a:ea typeface="Proxima Nova"/>
                <a:cs typeface="Proxima Nova"/>
                <a:sym typeface="Proxima Nova"/>
              </a:defRPr>
            </a:lvl8pPr>
            <a:lvl9pPr lvl="8">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71" name="Shape 171"/>
        <p:cNvGrpSpPr/>
        <p:nvPr/>
      </p:nvGrpSpPr>
      <p:grpSpPr>
        <a:xfrm>
          <a:off x="0" y="0"/>
          <a:ext cx="0" cy="0"/>
          <a:chOff x="0" y="0"/>
          <a:chExt cx="0" cy="0"/>
        </a:xfrm>
      </p:grpSpPr>
      <p:sp>
        <p:nvSpPr>
          <p:cNvPr id="172" name="Google Shape;172;p25"/>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Proxima Nova"/>
              <a:buNone/>
              <a:defRPr b="1" sz="26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600"/>
              <a:buNone/>
              <a:defRPr sz="2600">
                <a:solidFill>
                  <a:schemeClr val="dk1"/>
                </a:solidFill>
              </a:defRPr>
            </a:lvl2pPr>
            <a:lvl3pPr lvl="2" rtl="0">
              <a:spcBef>
                <a:spcPts val="0"/>
              </a:spcBef>
              <a:spcAft>
                <a:spcPts val="0"/>
              </a:spcAft>
              <a:buClr>
                <a:schemeClr val="dk1"/>
              </a:buClr>
              <a:buSzPts val="2600"/>
              <a:buNone/>
              <a:defRPr sz="2600">
                <a:solidFill>
                  <a:schemeClr val="dk1"/>
                </a:solidFill>
              </a:defRPr>
            </a:lvl3pPr>
            <a:lvl4pPr lvl="3" rtl="0">
              <a:spcBef>
                <a:spcPts val="0"/>
              </a:spcBef>
              <a:spcAft>
                <a:spcPts val="0"/>
              </a:spcAft>
              <a:buClr>
                <a:schemeClr val="dk1"/>
              </a:buClr>
              <a:buSzPts val="2600"/>
              <a:buNone/>
              <a:defRPr sz="2600">
                <a:solidFill>
                  <a:schemeClr val="dk1"/>
                </a:solidFill>
              </a:defRPr>
            </a:lvl4pPr>
            <a:lvl5pPr lvl="4" rtl="0">
              <a:spcBef>
                <a:spcPts val="0"/>
              </a:spcBef>
              <a:spcAft>
                <a:spcPts val="0"/>
              </a:spcAft>
              <a:buClr>
                <a:schemeClr val="dk1"/>
              </a:buClr>
              <a:buSzPts val="2600"/>
              <a:buNone/>
              <a:defRPr sz="2600">
                <a:solidFill>
                  <a:schemeClr val="dk1"/>
                </a:solidFill>
              </a:defRPr>
            </a:lvl5pPr>
            <a:lvl6pPr lvl="5" rtl="0">
              <a:spcBef>
                <a:spcPts val="0"/>
              </a:spcBef>
              <a:spcAft>
                <a:spcPts val="0"/>
              </a:spcAft>
              <a:buClr>
                <a:schemeClr val="dk1"/>
              </a:buClr>
              <a:buSzPts val="2600"/>
              <a:buNone/>
              <a:defRPr sz="2600">
                <a:solidFill>
                  <a:schemeClr val="dk1"/>
                </a:solidFill>
              </a:defRPr>
            </a:lvl6pPr>
            <a:lvl7pPr lvl="6" rtl="0">
              <a:spcBef>
                <a:spcPts val="0"/>
              </a:spcBef>
              <a:spcAft>
                <a:spcPts val="0"/>
              </a:spcAft>
              <a:buClr>
                <a:schemeClr val="dk1"/>
              </a:buClr>
              <a:buSzPts val="2600"/>
              <a:buNone/>
              <a:defRPr sz="2600">
                <a:solidFill>
                  <a:schemeClr val="dk1"/>
                </a:solidFill>
              </a:defRPr>
            </a:lvl7pPr>
            <a:lvl8pPr lvl="7" rtl="0">
              <a:spcBef>
                <a:spcPts val="0"/>
              </a:spcBef>
              <a:spcAft>
                <a:spcPts val="0"/>
              </a:spcAft>
              <a:buClr>
                <a:schemeClr val="dk1"/>
              </a:buClr>
              <a:buSzPts val="2600"/>
              <a:buNone/>
              <a:defRPr sz="2600">
                <a:solidFill>
                  <a:schemeClr val="dk1"/>
                </a:solidFill>
              </a:defRPr>
            </a:lvl8pPr>
            <a:lvl9pPr lvl="8" rtl="0">
              <a:spcBef>
                <a:spcPts val="0"/>
              </a:spcBef>
              <a:spcAft>
                <a:spcPts val="0"/>
              </a:spcAft>
              <a:buClr>
                <a:schemeClr val="dk1"/>
              </a:buClr>
              <a:buSzPts val="2600"/>
              <a:buNone/>
              <a:defRPr sz="2600">
                <a:solidFill>
                  <a:schemeClr val="dk1"/>
                </a:solidFill>
              </a:defRPr>
            </a:lvl9pPr>
          </a:lstStyle>
          <a:p/>
        </p:txBody>
      </p:sp>
      <p:sp>
        <p:nvSpPr>
          <p:cNvPr id="173" name="Google Shape;173;p25"/>
          <p:cNvSpPr txBox="1"/>
          <p:nvPr>
            <p:ph idx="1" type="body"/>
          </p:nvPr>
        </p:nvSpPr>
        <p:spPr>
          <a:xfrm>
            <a:off x="311700" y="101772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Font typeface="Proxima Nova"/>
              <a:buChar char="●"/>
              <a:defRPr sz="1400">
                <a:latin typeface="Proxima Nova"/>
                <a:ea typeface="Proxima Nova"/>
                <a:cs typeface="Proxima Nova"/>
                <a:sym typeface="Proxima Nova"/>
              </a:defRPr>
            </a:lvl1pPr>
            <a:lvl2pPr indent="-317500" lvl="1" marL="9144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2pPr>
            <a:lvl3pPr indent="-317500" lvl="2" marL="13716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3pPr>
            <a:lvl4pPr indent="-317500" lvl="3" marL="18288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4pPr>
            <a:lvl5pPr indent="-317500" lvl="4" marL="22860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5pPr>
            <a:lvl6pPr indent="-317500" lvl="5" marL="27432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6pPr>
            <a:lvl7pPr indent="-317500" lvl="6" marL="32004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7pPr>
            <a:lvl8pPr indent="-317500" lvl="7" marL="3657600" rtl="0">
              <a:lnSpc>
                <a:spcPct val="115000"/>
              </a:lnSpc>
              <a:spcBef>
                <a:spcPts val="1600"/>
              </a:spcBef>
              <a:spcAft>
                <a:spcPts val="0"/>
              </a:spcAft>
              <a:buSzPts val="1400"/>
              <a:buFont typeface="Proxima Nova"/>
              <a:buChar char="○"/>
              <a:defRPr sz="1400">
                <a:latin typeface="Proxima Nova"/>
                <a:ea typeface="Proxima Nova"/>
                <a:cs typeface="Proxima Nova"/>
                <a:sym typeface="Proxima Nova"/>
              </a:defRPr>
            </a:lvl8pPr>
            <a:lvl9pPr indent="-317500" lvl="8" marL="4114800" rtl="0">
              <a:lnSpc>
                <a:spcPct val="115000"/>
              </a:lnSpc>
              <a:spcBef>
                <a:spcPts val="1600"/>
              </a:spcBef>
              <a:spcAft>
                <a:spcPts val="1600"/>
              </a:spcAft>
              <a:buSzPts val="1400"/>
              <a:buFont typeface="Proxima Nova"/>
              <a:buChar char="■"/>
              <a:defRPr sz="1400">
                <a:latin typeface="Proxima Nova"/>
                <a:ea typeface="Proxima Nova"/>
                <a:cs typeface="Proxima Nova"/>
                <a:sym typeface="Proxima Nova"/>
              </a:defRPr>
            </a:lvl9pPr>
          </a:lstStyle>
          <a:p/>
        </p:txBody>
      </p:sp>
      <p:pic>
        <p:nvPicPr>
          <p:cNvPr descr="GA-Cog-900.png" id="174" name="Google Shape;174;p25"/>
          <p:cNvPicPr preferRelativeResize="0"/>
          <p:nvPr/>
        </p:nvPicPr>
        <p:blipFill>
          <a:blip r:embed="rId1">
            <a:alphaModFix/>
          </a:blip>
          <a:stretch>
            <a:fillRect/>
          </a:stretch>
        </p:blipFill>
        <p:spPr>
          <a:xfrm>
            <a:off x="8392825" y="4622450"/>
            <a:ext cx="315502" cy="315502"/>
          </a:xfrm>
          <a:prstGeom prst="rect">
            <a:avLst/>
          </a:prstGeom>
          <a:noFill/>
          <a:ln>
            <a:noFill/>
          </a:ln>
        </p:spPr>
      </p:pic>
      <p:sp>
        <p:nvSpPr>
          <p:cNvPr id="175" name="Google Shape;175;p25"/>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 accent1="accent1" accent2="accent2" accent3="accent3" accent4="accent4" accent5="accent5" accent6="accent6" bg1="lt1" bg2="dk2" tx1="dk1" tx2="lt2" folHlink="folHlink" hlink="hlink"/>
  <p:sldLayoutIdLst>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358" name="Shape 358"/>
        <p:cNvGrpSpPr/>
        <p:nvPr/>
      </p:nvGrpSpPr>
      <p:grpSpPr>
        <a:xfrm>
          <a:off x="0" y="0"/>
          <a:ext cx="0" cy="0"/>
          <a:chOff x="0" y="0"/>
          <a:chExt cx="0" cy="0"/>
        </a:xfrm>
      </p:grpSpPr>
      <p:sp>
        <p:nvSpPr>
          <p:cNvPr id="359" name="Google Shape;359;p53"/>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Proxima Nova"/>
              <a:buNone/>
              <a:defRPr b="1" sz="26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600"/>
              <a:buNone/>
              <a:defRPr sz="2600">
                <a:solidFill>
                  <a:schemeClr val="dk1"/>
                </a:solidFill>
              </a:defRPr>
            </a:lvl2pPr>
            <a:lvl3pPr lvl="2" rtl="0">
              <a:spcBef>
                <a:spcPts val="0"/>
              </a:spcBef>
              <a:spcAft>
                <a:spcPts val="0"/>
              </a:spcAft>
              <a:buClr>
                <a:schemeClr val="dk1"/>
              </a:buClr>
              <a:buSzPts val="2600"/>
              <a:buNone/>
              <a:defRPr sz="2600">
                <a:solidFill>
                  <a:schemeClr val="dk1"/>
                </a:solidFill>
              </a:defRPr>
            </a:lvl3pPr>
            <a:lvl4pPr lvl="3" rtl="0">
              <a:spcBef>
                <a:spcPts val="0"/>
              </a:spcBef>
              <a:spcAft>
                <a:spcPts val="0"/>
              </a:spcAft>
              <a:buClr>
                <a:schemeClr val="dk1"/>
              </a:buClr>
              <a:buSzPts val="2600"/>
              <a:buNone/>
              <a:defRPr sz="2600">
                <a:solidFill>
                  <a:schemeClr val="dk1"/>
                </a:solidFill>
              </a:defRPr>
            </a:lvl4pPr>
            <a:lvl5pPr lvl="4" rtl="0">
              <a:spcBef>
                <a:spcPts val="0"/>
              </a:spcBef>
              <a:spcAft>
                <a:spcPts val="0"/>
              </a:spcAft>
              <a:buClr>
                <a:schemeClr val="dk1"/>
              </a:buClr>
              <a:buSzPts val="2600"/>
              <a:buNone/>
              <a:defRPr sz="2600">
                <a:solidFill>
                  <a:schemeClr val="dk1"/>
                </a:solidFill>
              </a:defRPr>
            </a:lvl5pPr>
            <a:lvl6pPr lvl="5" rtl="0">
              <a:spcBef>
                <a:spcPts val="0"/>
              </a:spcBef>
              <a:spcAft>
                <a:spcPts val="0"/>
              </a:spcAft>
              <a:buClr>
                <a:schemeClr val="dk1"/>
              </a:buClr>
              <a:buSzPts val="2600"/>
              <a:buNone/>
              <a:defRPr sz="2600">
                <a:solidFill>
                  <a:schemeClr val="dk1"/>
                </a:solidFill>
              </a:defRPr>
            </a:lvl6pPr>
            <a:lvl7pPr lvl="6" rtl="0">
              <a:spcBef>
                <a:spcPts val="0"/>
              </a:spcBef>
              <a:spcAft>
                <a:spcPts val="0"/>
              </a:spcAft>
              <a:buClr>
                <a:schemeClr val="dk1"/>
              </a:buClr>
              <a:buSzPts val="2600"/>
              <a:buNone/>
              <a:defRPr sz="2600">
                <a:solidFill>
                  <a:schemeClr val="dk1"/>
                </a:solidFill>
              </a:defRPr>
            </a:lvl7pPr>
            <a:lvl8pPr lvl="7" rtl="0">
              <a:spcBef>
                <a:spcPts val="0"/>
              </a:spcBef>
              <a:spcAft>
                <a:spcPts val="0"/>
              </a:spcAft>
              <a:buClr>
                <a:schemeClr val="dk1"/>
              </a:buClr>
              <a:buSzPts val="2600"/>
              <a:buNone/>
              <a:defRPr sz="2600">
                <a:solidFill>
                  <a:schemeClr val="dk1"/>
                </a:solidFill>
              </a:defRPr>
            </a:lvl8pPr>
            <a:lvl9pPr lvl="8" rtl="0">
              <a:spcBef>
                <a:spcPts val="0"/>
              </a:spcBef>
              <a:spcAft>
                <a:spcPts val="0"/>
              </a:spcAft>
              <a:buClr>
                <a:schemeClr val="dk1"/>
              </a:buClr>
              <a:buSzPts val="2600"/>
              <a:buNone/>
              <a:defRPr sz="2600">
                <a:solidFill>
                  <a:schemeClr val="dk1"/>
                </a:solidFill>
              </a:defRPr>
            </a:lvl9pPr>
          </a:lstStyle>
          <a:p/>
        </p:txBody>
      </p:sp>
      <p:sp>
        <p:nvSpPr>
          <p:cNvPr id="360" name="Google Shape;360;p53"/>
          <p:cNvSpPr txBox="1"/>
          <p:nvPr>
            <p:ph idx="1" type="body"/>
          </p:nvPr>
        </p:nvSpPr>
        <p:spPr>
          <a:xfrm>
            <a:off x="311700" y="101772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Font typeface="Proxima Nova"/>
              <a:buChar char="●"/>
              <a:defRPr>
                <a:latin typeface="Proxima Nova"/>
                <a:ea typeface="Proxima Nova"/>
                <a:cs typeface="Proxima Nova"/>
                <a:sym typeface="Proxima Nova"/>
              </a:defRPr>
            </a:lvl1pPr>
            <a:lvl2pPr indent="-317500" lvl="1" marL="9144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rtl="0">
              <a:lnSpc>
                <a:spcPct val="115000"/>
              </a:lnSpc>
              <a:spcBef>
                <a:spcPts val="1600"/>
              </a:spcBef>
              <a:spcAft>
                <a:spcPts val="1600"/>
              </a:spcAft>
              <a:buSzPts val="1400"/>
              <a:buFont typeface="Proxima Nova"/>
              <a:buChar char="■"/>
              <a:defRPr>
                <a:latin typeface="Proxima Nova"/>
                <a:ea typeface="Proxima Nova"/>
                <a:cs typeface="Proxima Nova"/>
                <a:sym typeface="Proxima Nova"/>
              </a:defRPr>
            </a:lvl9pPr>
          </a:lstStyle>
          <a:p/>
        </p:txBody>
      </p:sp>
      <p:pic>
        <p:nvPicPr>
          <p:cNvPr descr="GA-Cog-900.png" id="361" name="Google Shape;361;p53"/>
          <p:cNvPicPr preferRelativeResize="0"/>
          <p:nvPr/>
        </p:nvPicPr>
        <p:blipFill>
          <a:blip r:embed="rId1">
            <a:alphaModFix/>
          </a:blip>
          <a:stretch>
            <a:fillRect/>
          </a:stretch>
        </p:blipFill>
        <p:spPr>
          <a:xfrm>
            <a:off x="8392825" y="4622450"/>
            <a:ext cx="316051" cy="316051"/>
          </a:xfrm>
          <a:prstGeom prst="rect">
            <a:avLst/>
          </a:prstGeom>
          <a:noFill/>
          <a:ln>
            <a:noFill/>
          </a:ln>
        </p:spPr>
      </p:pic>
      <p:sp>
        <p:nvSpPr>
          <p:cNvPr id="362" name="Google Shape;362;p53"/>
          <p:cNvSpPr txBox="1"/>
          <p:nvPr>
            <p:ph idx="12" type="sldNum"/>
          </p:nvPr>
        </p:nvSpPr>
        <p:spPr>
          <a:xfrm>
            <a:off x="140850" y="4662725"/>
            <a:ext cx="2021700" cy="393600"/>
          </a:xfrm>
          <a:prstGeom prst="rect">
            <a:avLst/>
          </a:prstGeom>
          <a:noFill/>
          <a:ln>
            <a:noFill/>
          </a:ln>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 accent1="accent1" accent2="accent2" accent3="accent3" accent4="accent4" accent5="accent5" accent6="accent6" bg1="lt1" bg2="dk2" tx1="dk1" tx2="lt2" folHlink="folHlink" hlink="hlink"/>
  <p:sldLayoutIdLst>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6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0.xml"/><Relationship Id="rId3" Type="http://schemas.openxmlformats.org/officeDocument/2006/relationships/image" Target="../media/image5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44.gif"/><Relationship Id="rId4" Type="http://schemas.openxmlformats.org/officeDocument/2006/relationships/image" Target="../media/image4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4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83"/>
          <p:cNvSpPr txBox="1"/>
          <p:nvPr>
            <p:ph type="title"/>
          </p:nvPr>
        </p:nvSpPr>
        <p:spPr>
          <a:xfrm>
            <a:off x="636600" y="1233250"/>
            <a:ext cx="7327200" cy="7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 Class 1</a:t>
            </a:r>
            <a:endParaRPr/>
          </a:p>
        </p:txBody>
      </p:sp>
      <p:sp>
        <p:nvSpPr>
          <p:cNvPr id="559" name="Google Shape;559;p83"/>
          <p:cNvSpPr txBox="1"/>
          <p:nvPr>
            <p:ph idx="1" type="subTitle"/>
          </p:nvPr>
        </p:nvSpPr>
        <p:spPr>
          <a:xfrm>
            <a:off x="681725" y="3094450"/>
            <a:ext cx="7457700" cy="91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Overview, Installation, Basic Concepts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92"/>
          <p:cNvSpPr txBox="1"/>
          <p:nvPr>
            <p:ph type="title"/>
          </p:nvPr>
        </p:nvSpPr>
        <p:spPr>
          <a:xfrm>
            <a:off x="320275" y="517575"/>
            <a:ext cx="4610700" cy="319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Things You Should Have Installed:</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sz="1800"/>
              <a:t>Anaconda</a:t>
            </a:r>
            <a:endParaRPr sz="1800"/>
          </a:p>
          <a:p>
            <a:pPr indent="-342900" lvl="0" marL="457200" rtl="0" algn="l">
              <a:spcBef>
                <a:spcPts val="0"/>
              </a:spcBef>
              <a:spcAft>
                <a:spcPts val="0"/>
              </a:spcAft>
              <a:buSzPts val="1800"/>
              <a:buChar char="-"/>
            </a:pPr>
            <a:r>
              <a:rPr lang="en" sz="1800"/>
              <a:t>A Github Account</a:t>
            </a:r>
            <a:endParaRPr sz="1800"/>
          </a:p>
          <a:p>
            <a:pPr indent="-342900" lvl="0" marL="457200" rtl="0" algn="l">
              <a:spcBef>
                <a:spcPts val="0"/>
              </a:spcBef>
              <a:spcAft>
                <a:spcPts val="0"/>
              </a:spcAft>
              <a:buSzPts val="1800"/>
              <a:buChar char="-"/>
            </a:pPr>
            <a:r>
              <a:rPr lang="en" sz="1800"/>
              <a:t>A slack account w/ GA</a:t>
            </a:r>
            <a:endParaRPr sz="1800"/>
          </a:p>
        </p:txBody>
      </p:sp>
      <p:sp>
        <p:nvSpPr>
          <p:cNvPr id="621" name="Google Shape;621;p92"/>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93"/>
          <p:cNvSpPr txBox="1"/>
          <p:nvPr>
            <p:ph type="title"/>
          </p:nvPr>
        </p:nvSpPr>
        <p:spPr>
          <a:xfrm>
            <a:off x="368250" y="1086064"/>
            <a:ext cx="84075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Class Format</a:t>
            </a:r>
            <a:endParaRPr sz="3000"/>
          </a:p>
        </p:txBody>
      </p:sp>
      <p:sp>
        <p:nvSpPr>
          <p:cNvPr id="627" name="Google Shape;627;p93"/>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FFFFFF"/>
                </a:solidFill>
              </a:rPr>
              <a:t>‹#›</a:t>
            </a:fld>
            <a:r>
              <a:rPr lang="en">
                <a:solidFill>
                  <a:srgbClr val="FFFFFF"/>
                </a:solidFill>
              </a:rPr>
              <a:t> | © 2018 General Assembly</a:t>
            </a:r>
            <a:endParaRPr>
              <a:solidFill>
                <a:srgbClr val="FFFFFF"/>
              </a:solidFill>
            </a:endParaRPr>
          </a:p>
        </p:txBody>
      </p:sp>
      <p:sp>
        <p:nvSpPr>
          <p:cNvPr id="628" name="Google Shape;628;p93"/>
          <p:cNvSpPr txBox="1"/>
          <p:nvPr>
            <p:ph idx="1" type="subTitle"/>
          </p:nvPr>
        </p:nvSpPr>
        <p:spPr>
          <a:xfrm>
            <a:off x="390900" y="2222372"/>
            <a:ext cx="8362200" cy="45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800"/>
              <a:t>Unit 1:</a:t>
            </a:r>
            <a:r>
              <a:rPr lang="en"/>
              <a:t>  Python Foundations.  Lessons 1-4.   </a:t>
            </a:r>
            <a:endParaRPr/>
          </a:p>
        </p:txBody>
      </p:sp>
      <p:sp>
        <p:nvSpPr>
          <p:cNvPr id="629" name="Google Shape;629;p93"/>
          <p:cNvSpPr txBox="1"/>
          <p:nvPr>
            <p:ph idx="2" type="subTitle"/>
          </p:nvPr>
        </p:nvSpPr>
        <p:spPr>
          <a:xfrm>
            <a:off x="7600975" y="97200"/>
            <a:ext cx="15045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GA DAT 06/24</a:t>
            </a:r>
            <a:endParaRPr/>
          </a:p>
        </p:txBody>
      </p:sp>
      <p:sp>
        <p:nvSpPr>
          <p:cNvPr id="630" name="Google Shape;630;p93"/>
          <p:cNvSpPr txBox="1"/>
          <p:nvPr>
            <p:ph idx="3" type="subTitle"/>
          </p:nvPr>
        </p:nvSpPr>
        <p:spPr>
          <a:xfrm>
            <a:off x="390900" y="2800222"/>
            <a:ext cx="8362200" cy="45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800"/>
              <a:t>Unit 2:</a:t>
            </a:r>
            <a:r>
              <a:rPr lang="en"/>
              <a:t> Data Analysis &amp; Visualization.  Lessons 5-9</a:t>
            </a:r>
            <a:endParaRPr/>
          </a:p>
        </p:txBody>
      </p:sp>
      <p:sp>
        <p:nvSpPr>
          <p:cNvPr id="631" name="Google Shape;631;p93"/>
          <p:cNvSpPr txBox="1"/>
          <p:nvPr>
            <p:ph idx="4" type="subTitle"/>
          </p:nvPr>
        </p:nvSpPr>
        <p:spPr>
          <a:xfrm>
            <a:off x="390900" y="3378072"/>
            <a:ext cx="8362200" cy="45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800"/>
              <a:t>Unit 3:</a:t>
            </a:r>
            <a:r>
              <a:rPr lang="en"/>
              <a:t> Models &amp; Prediction. 10-14</a:t>
            </a:r>
            <a:endParaRPr/>
          </a:p>
        </p:txBody>
      </p:sp>
      <p:sp>
        <p:nvSpPr>
          <p:cNvPr id="632" name="Google Shape;632;p93"/>
          <p:cNvSpPr txBox="1"/>
          <p:nvPr>
            <p:ph idx="5" type="subTitle"/>
          </p:nvPr>
        </p:nvSpPr>
        <p:spPr>
          <a:xfrm>
            <a:off x="390900" y="3918597"/>
            <a:ext cx="8362200" cy="45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800"/>
              <a:t>Unit 4:</a:t>
            </a:r>
            <a:r>
              <a:rPr lang="en"/>
              <a:t> Applications.  NLP, Time Series, etc. Lessons 15-19</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94"/>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38" name="Google Shape;638;p94"/>
          <p:cNvSpPr txBox="1"/>
          <p:nvPr>
            <p:ph idx="4294967295" type="title"/>
          </p:nvPr>
        </p:nvSpPr>
        <p:spPr>
          <a:xfrm>
            <a:off x="1132650" y="1973777"/>
            <a:ext cx="6878700" cy="10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Your Working Definition of a Data Scientist?</a:t>
            </a:r>
            <a:endParaRPr/>
          </a:p>
        </p:txBody>
      </p:sp>
      <p:sp>
        <p:nvSpPr>
          <p:cNvPr id="639" name="Google Shape;639;p94"/>
          <p:cNvSpPr txBox="1"/>
          <p:nvPr>
            <p:ph idx="2" type="sldNum"/>
          </p:nvPr>
        </p:nvSpPr>
        <p:spPr>
          <a:xfrm>
            <a:off x="140850" y="4662725"/>
            <a:ext cx="202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640" name="Google Shape;640;p94"/>
          <p:cNvSpPr txBox="1"/>
          <p:nvPr>
            <p:ph type="title"/>
          </p:nvPr>
        </p:nvSpPr>
        <p:spPr>
          <a:xfrm>
            <a:off x="2186914" y="166250"/>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Data Scientist?</a:t>
            </a:r>
            <a:endParaRPr/>
          </a:p>
        </p:txBody>
      </p:sp>
      <p:sp>
        <p:nvSpPr>
          <p:cNvPr id="641" name="Google Shape;641;p94"/>
          <p:cNvSpPr txBox="1"/>
          <p:nvPr>
            <p:ph idx="1" type="body"/>
          </p:nvPr>
        </p:nvSpPr>
        <p:spPr>
          <a:xfrm>
            <a:off x="271800" y="1143000"/>
            <a:ext cx="8622300" cy="69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95"/>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A Data Scientist Is Someone Who Knows More About Stats Than a Typical Programmer, and More About Programming Than a Typical Statistician</a:t>
            </a:r>
            <a:endParaRPr sz="2400"/>
          </a:p>
        </p:txBody>
      </p:sp>
      <p:sp>
        <p:nvSpPr>
          <p:cNvPr id="647" name="Google Shape;647;p95"/>
          <p:cNvSpPr txBox="1"/>
          <p:nvPr>
            <p:ph idx="1" type="subTitle"/>
          </p:nvPr>
        </p:nvSpPr>
        <p:spPr>
          <a:xfrm>
            <a:off x="2249725" y="3996452"/>
            <a:ext cx="4539600" cy="556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
        <p:nvSpPr>
          <p:cNvPr id="648" name="Google Shape;648;p95"/>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52" name="Shape 652"/>
        <p:cNvGrpSpPr/>
        <p:nvPr/>
      </p:nvGrpSpPr>
      <p:grpSpPr>
        <a:xfrm>
          <a:off x="0" y="0"/>
          <a:ext cx="0" cy="0"/>
          <a:chOff x="0" y="0"/>
          <a:chExt cx="0" cy="0"/>
        </a:xfrm>
      </p:grpSpPr>
      <p:sp>
        <p:nvSpPr>
          <p:cNvPr id="653" name="Google Shape;653;p96"/>
          <p:cNvSpPr txBox="1"/>
          <p:nvPr>
            <p:ph type="title"/>
          </p:nvPr>
        </p:nvSpPr>
        <p:spPr>
          <a:xfrm>
            <a:off x="685400" y="749900"/>
            <a:ext cx="78315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Science Overview</a:t>
            </a:r>
            <a:endParaRPr/>
          </a:p>
        </p:txBody>
      </p:sp>
      <p:sp>
        <p:nvSpPr>
          <p:cNvPr id="654" name="Google Shape;654;p96"/>
          <p:cNvSpPr txBox="1"/>
          <p:nvPr>
            <p:ph idx="1" type="body"/>
          </p:nvPr>
        </p:nvSpPr>
        <p:spPr>
          <a:xfrm>
            <a:off x="685400" y="1496175"/>
            <a:ext cx="3692700" cy="29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Overview</a:t>
            </a:r>
            <a:endParaRPr b="1"/>
          </a:p>
          <a:p>
            <a:pPr indent="0" lvl="0" marL="0" rtl="0" algn="l">
              <a:spcBef>
                <a:spcPts val="1600"/>
              </a:spcBef>
              <a:spcAft>
                <a:spcPts val="0"/>
              </a:spcAft>
              <a:buNone/>
            </a:pPr>
            <a:r>
              <a:rPr lang="en"/>
              <a:t>Spend about 20 minutes or so on the slides, walk through them carefully, and when you’re finished with this section……...GO INTO THE JUPYTER NOTEBOOK.  </a:t>
            </a:r>
            <a:endParaRPr/>
          </a:p>
          <a:p>
            <a:pPr indent="0" lvl="0" marL="0" rtl="0" algn="l">
              <a:spcBef>
                <a:spcPts val="1600"/>
              </a:spcBef>
              <a:spcAft>
                <a:spcPts val="1600"/>
              </a:spcAft>
              <a:buNone/>
            </a:pPr>
            <a:r>
              <a:rPr lang="en"/>
              <a:t>Wrap up the section on Pandas, and take a 5-10 minute break.</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58" name="Shape 658"/>
        <p:cNvGrpSpPr/>
        <p:nvPr/>
      </p:nvGrpSpPr>
      <p:grpSpPr>
        <a:xfrm>
          <a:off x="0" y="0"/>
          <a:ext cx="0" cy="0"/>
          <a:chOff x="0" y="0"/>
          <a:chExt cx="0" cy="0"/>
        </a:xfrm>
      </p:grpSpPr>
      <p:sp>
        <p:nvSpPr>
          <p:cNvPr id="659" name="Google Shape;659;p97"/>
          <p:cNvSpPr txBox="1"/>
          <p:nvPr>
            <p:ph idx="12" type="sldNum"/>
          </p:nvPr>
        </p:nvSpPr>
        <p:spPr>
          <a:xfrm>
            <a:off x="140850" y="4662725"/>
            <a:ext cx="2021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60" name="Google Shape;660;p97"/>
          <p:cNvSpPr txBox="1"/>
          <p:nvPr>
            <p:ph idx="2" type="sldNum"/>
          </p:nvPr>
        </p:nvSpPr>
        <p:spPr>
          <a:xfrm>
            <a:off x="140850" y="4662725"/>
            <a:ext cx="202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661" name="Google Shape;661;p97"/>
          <p:cNvSpPr txBox="1"/>
          <p:nvPr/>
        </p:nvSpPr>
        <p:spPr>
          <a:xfrm>
            <a:off x="1003625" y="914000"/>
            <a:ext cx="7340700" cy="191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So What Skills Does a Data Scientist Have to Master?</a:t>
            </a:r>
            <a:endParaRPr sz="36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98"/>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FFFFFF"/>
                </a:solidFill>
              </a:rPr>
              <a:t>‹#›</a:t>
            </a:fld>
            <a:r>
              <a:rPr lang="en">
                <a:solidFill>
                  <a:srgbClr val="FFFFFF"/>
                </a:solidFill>
              </a:rPr>
              <a:t> | © 2018 General Assembly</a:t>
            </a:r>
            <a:endParaRPr>
              <a:solidFill>
                <a:srgbClr val="FFFFFF"/>
              </a:solidFill>
            </a:endParaRPr>
          </a:p>
        </p:txBody>
      </p:sp>
      <p:sp>
        <p:nvSpPr>
          <p:cNvPr id="667" name="Google Shape;667;p98"/>
          <p:cNvSpPr txBox="1"/>
          <p:nvPr>
            <p:ph type="title"/>
          </p:nvPr>
        </p:nvSpPr>
        <p:spPr>
          <a:xfrm>
            <a:off x="320275" y="517575"/>
            <a:ext cx="8407500" cy="63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Science Competencies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400"/>
              <a:t>1).  High Level Programming Language</a:t>
            </a:r>
            <a:endParaRPr sz="2400"/>
          </a:p>
          <a:p>
            <a:pPr indent="0" lvl="0" marL="0" rtl="0" algn="l">
              <a:spcBef>
                <a:spcPts val="0"/>
              </a:spcBef>
              <a:spcAft>
                <a:spcPts val="0"/>
              </a:spcAft>
              <a:buNone/>
            </a:pPr>
            <a:r>
              <a:t/>
            </a:r>
            <a:endParaRPr sz="1800"/>
          </a:p>
          <a:p>
            <a:pPr indent="0" lvl="0" marL="0" rtl="0" algn="l">
              <a:spcBef>
                <a:spcPts val="0"/>
              </a:spcBef>
              <a:spcAft>
                <a:spcPts val="0"/>
              </a:spcAft>
              <a:buNone/>
            </a:pPr>
            <a:r>
              <a:rPr lang="en" sz="2400"/>
              <a:t>2).  Data Collection/Cleaning</a:t>
            </a:r>
            <a:endParaRPr sz="2400"/>
          </a:p>
          <a:p>
            <a:pPr indent="0" lvl="0" marL="0" rtl="0" algn="l">
              <a:spcBef>
                <a:spcPts val="0"/>
              </a:spcBef>
              <a:spcAft>
                <a:spcPts val="0"/>
              </a:spcAft>
              <a:buNone/>
            </a:pPr>
            <a:r>
              <a:t/>
            </a:r>
            <a:endParaRPr sz="1800"/>
          </a:p>
          <a:p>
            <a:pPr indent="0" lvl="0" marL="0" rtl="0" algn="l">
              <a:spcBef>
                <a:spcPts val="0"/>
              </a:spcBef>
              <a:spcAft>
                <a:spcPts val="0"/>
              </a:spcAft>
              <a:buNone/>
            </a:pPr>
            <a:r>
              <a:rPr lang="en" sz="2400"/>
              <a:t>3).  Conceptual Fluency with the Statistical Techniques You Apply To Your Data</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99"/>
          <p:cNvSpPr txBox="1"/>
          <p:nvPr>
            <p:ph type="title"/>
          </p:nvPr>
        </p:nvSpPr>
        <p:spPr>
          <a:xfrm>
            <a:off x="311700" y="223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Statistical Competencies for Data Science</a:t>
            </a:r>
            <a:endParaRPr/>
          </a:p>
        </p:txBody>
      </p:sp>
      <p:sp>
        <p:nvSpPr>
          <p:cNvPr id="673" name="Google Shape;673;p99"/>
          <p:cNvSpPr txBox="1"/>
          <p:nvPr>
            <p:ph idx="1" type="body"/>
          </p:nvPr>
        </p:nvSpPr>
        <p:spPr>
          <a:xfrm>
            <a:off x="330600" y="914000"/>
            <a:ext cx="4741200" cy="3279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sz="2400">
                <a:solidFill>
                  <a:schemeClr val="dk1"/>
                </a:solidFill>
              </a:rPr>
              <a:t>Descriptive statistics</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Basic Understanding of distributions</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Regression</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Familiarity with different machine learning methods</a:t>
            </a:r>
            <a:endParaRPr sz="2400">
              <a:solidFill>
                <a:schemeClr val="dk1"/>
              </a:solidFill>
            </a:endParaRPr>
          </a:p>
          <a:p>
            <a:pPr indent="0" lvl="0" marL="0" rtl="0" algn="r">
              <a:spcBef>
                <a:spcPts val="1600"/>
              </a:spcBef>
              <a:spcAft>
                <a:spcPts val="1600"/>
              </a:spcAft>
              <a:buNone/>
            </a:pPr>
            <a:r>
              <a:t/>
            </a:r>
            <a:endParaRPr/>
          </a:p>
        </p:txBody>
      </p:sp>
      <p:sp>
        <p:nvSpPr>
          <p:cNvPr id="674" name="Google Shape;674;p99"/>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675" name="Google Shape;675;p99"/>
          <p:cNvPicPr preferRelativeResize="0"/>
          <p:nvPr/>
        </p:nvPicPr>
        <p:blipFill>
          <a:blip r:embed="rId3">
            <a:alphaModFix/>
          </a:blip>
          <a:stretch>
            <a:fillRect/>
          </a:stretch>
        </p:blipFill>
        <p:spPr>
          <a:xfrm>
            <a:off x="5412300" y="948775"/>
            <a:ext cx="3579300" cy="3155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100"/>
          <p:cNvSpPr txBox="1"/>
          <p:nvPr>
            <p:ph idx="12" type="sldNum"/>
          </p:nvPr>
        </p:nvSpPr>
        <p:spPr>
          <a:xfrm>
            <a:off x="140850" y="4662725"/>
            <a:ext cx="2021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81" name="Google Shape;681;p100"/>
          <p:cNvSpPr txBox="1"/>
          <p:nvPr>
            <p:ph idx="2" type="sldNum"/>
          </p:nvPr>
        </p:nvSpPr>
        <p:spPr>
          <a:xfrm>
            <a:off x="140850" y="4662725"/>
            <a:ext cx="202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682" name="Google Shape;682;p100"/>
          <p:cNvPicPr preferRelativeResize="0"/>
          <p:nvPr/>
        </p:nvPicPr>
        <p:blipFill>
          <a:blip r:embed="rId3">
            <a:alphaModFix/>
          </a:blip>
          <a:stretch>
            <a:fillRect/>
          </a:stretch>
        </p:blipFill>
        <p:spPr>
          <a:xfrm>
            <a:off x="2314950" y="152400"/>
            <a:ext cx="5177663"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86" name="Shape 686"/>
        <p:cNvGrpSpPr/>
        <p:nvPr/>
      </p:nvGrpSpPr>
      <p:grpSpPr>
        <a:xfrm>
          <a:off x="0" y="0"/>
          <a:ext cx="0" cy="0"/>
          <a:chOff x="0" y="0"/>
          <a:chExt cx="0" cy="0"/>
        </a:xfrm>
      </p:grpSpPr>
      <p:sp>
        <p:nvSpPr>
          <p:cNvPr id="687" name="Google Shape;687;p101"/>
          <p:cNvSpPr txBox="1"/>
          <p:nvPr>
            <p:ph idx="12" type="sldNum"/>
          </p:nvPr>
        </p:nvSpPr>
        <p:spPr>
          <a:xfrm>
            <a:off x="140850" y="4662725"/>
            <a:ext cx="2021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88" name="Google Shape;688;p101"/>
          <p:cNvSpPr txBox="1"/>
          <p:nvPr>
            <p:ph idx="2" type="sldNum"/>
          </p:nvPr>
        </p:nvSpPr>
        <p:spPr>
          <a:xfrm>
            <a:off x="140850" y="4662725"/>
            <a:ext cx="202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63" name="Shape 563"/>
        <p:cNvGrpSpPr/>
        <p:nvPr/>
      </p:nvGrpSpPr>
      <p:grpSpPr>
        <a:xfrm>
          <a:off x="0" y="0"/>
          <a:ext cx="0" cy="0"/>
          <a:chOff x="0" y="0"/>
          <a:chExt cx="0" cy="0"/>
        </a:xfrm>
      </p:grpSpPr>
      <p:sp>
        <p:nvSpPr>
          <p:cNvPr id="564" name="Google Shape;564;p84"/>
          <p:cNvSpPr txBox="1"/>
          <p:nvPr>
            <p:ph type="title"/>
          </p:nvPr>
        </p:nvSpPr>
        <p:spPr>
          <a:xfrm>
            <a:off x="685400" y="749900"/>
            <a:ext cx="78315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Introduction</a:t>
            </a:r>
            <a:endParaRPr/>
          </a:p>
        </p:txBody>
      </p:sp>
      <p:sp>
        <p:nvSpPr>
          <p:cNvPr id="565" name="Google Shape;565;p84"/>
          <p:cNvSpPr txBox="1"/>
          <p:nvPr>
            <p:ph idx="1" type="body"/>
          </p:nvPr>
        </p:nvSpPr>
        <p:spPr>
          <a:xfrm>
            <a:off x="685400" y="1496175"/>
            <a:ext cx="3692700" cy="29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Overview</a:t>
            </a:r>
            <a:endParaRPr b="1"/>
          </a:p>
          <a:p>
            <a:pPr indent="0" lvl="0" marL="0" rtl="0" algn="l">
              <a:spcBef>
                <a:spcPts val="1600"/>
              </a:spcBef>
              <a:spcAft>
                <a:spcPts val="1600"/>
              </a:spcAft>
              <a:buNone/>
            </a:pPr>
            <a:r>
              <a:rPr lang="en"/>
              <a:t>Take 10-15 Minutes to get introductions, assess people on basic assumptions about Data Science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92" name="Shape 692"/>
        <p:cNvGrpSpPr/>
        <p:nvPr/>
      </p:nvGrpSpPr>
      <p:grpSpPr>
        <a:xfrm>
          <a:off x="0" y="0"/>
          <a:ext cx="0" cy="0"/>
          <a:chOff x="0" y="0"/>
          <a:chExt cx="0" cy="0"/>
        </a:xfrm>
      </p:grpSpPr>
      <p:sp>
        <p:nvSpPr>
          <p:cNvPr id="693" name="Google Shape;693;p102"/>
          <p:cNvSpPr txBox="1"/>
          <p:nvPr>
            <p:ph type="title"/>
          </p:nvPr>
        </p:nvSpPr>
        <p:spPr>
          <a:xfrm>
            <a:off x="685400" y="749900"/>
            <a:ext cx="78315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Overview</a:t>
            </a:r>
            <a:endParaRPr/>
          </a:p>
        </p:txBody>
      </p:sp>
      <p:sp>
        <p:nvSpPr>
          <p:cNvPr id="694" name="Google Shape;694;p102"/>
          <p:cNvSpPr txBox="1"/>
          <p:nvPr>
            <p:ph idx="1" type="body"/>
          </p:nvPr>
        </p:nvSpPr>
        <p:spPr>
          <a:xfrm>
            <a:off x="685400" y="1496175"/>
            <a:ext cx="3692700" cy="29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Overview</a:t>
            </a:r>
            <a:endParaRPr b="1"/>
          </a:p>
          <a:p>
            <a:pPr indent="0" lvl="0" marL="0" rtl="0" algn="l">
              <a:spcBef>
                <a:spcPts val="1600"/>
              </a:spcBef>
              <a:spcAft>
                <a:spcPts val="0"/>
              </a:spcAft>
              <a:buNone/>
            </a:pPr>
            <a:r>
              <a:rPr lang="en"/>
              <a:t>Spend about another 20 or so minutes on the slides.  Emphasize the major concepts like the cost function, optimization, etc.</a:t>
            </a:r>
            <a:endParaRPr/>
          </a:p>
          <a:p>
            <a:pPr indent="0" lvl="0" marL="0" rtl="0" algn="l">
              <a:spcBef>
                <a:spcPts val="1600"/>
              </a:spcBef>
              <a:spcAft>
                <a:spcPts val="0"/>
              </a:spcAft>
              <a:buNone/>
            </a:pPr>
            <a:r>
              <a:rPr lang="en"/>
              <a:t>When you are finished, go back into the notebook, and finish out the cells.</a:t>
            </a:r>
            <a:endParaRPr/>
          </a:p>
          <a:p>
            <a:pPr indent="0" lvl="0" marL="0" rtl="0" algn="l">
              <a:spcBef>
                <a:spcPts val="1600"/>
              </a:spcBef>
              <a:spcAft>
                <a:spcPts val="1600"/>
              </a:spcAft>
              <a:buNone/>
            </a:pPr>
            <a:r>
              <a:rPr lang="en"/>
              <a:t>This MIGHT take you to the end of the class depending on the tempo.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98" name="Shape 698"/>
        <p:cNvGrpSpPr/>
        <p:nvPr/>
      </p:nvGrpSpPr>
      <p:grpSpPr>
        <a:xfrm>
          <a:off x="0" y="0"/>
          <a:ext cx="0" cy="0"/>
          <a:chOff x="0" y="0"/>
          <a:chExt cx="0" cy="0"/>
        </a:xfrm>
      </p:grpSpPr>
      <p:sp>
        <p:nvSpPr>
          <p:cNvPr id="699" name="Google Shape;699;p103"/>
          <p:cNvSpPr txBox="1"/>
          <p:nvPr>
            <p:ph type="title"/>
          </p:nvPr>
        </p:nvSpPr>
        <p:spPr>
          <a:xfrm>
            <a:off x="311700" y="223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03"/>
          <p:cNvSpPr txBox="1"/>
          <p:nvPr>
            <p:ph idx="1" type="body"/>
          </p:nvPr>
        </p:nvSpPr>
        <p:spPr>
          <a:xfrm>
            <a:off x="330600" y="1249850"/>
            <a:ext cx="8345700" cy="294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01" name="Google Shape;701;p103"/>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104"/>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07" name="Google Shape;707;p104"/>
          <p:cNvSpPr txBox="1"/>
          <p:nvPr>
            <p:ph idx="4294967295" type="title"/>
          </p:nvPr>
        </p:nvSpPr>
        <p:spPr>
          <a:xfrm>
            <a:off x="1132650" y="1973777"/>
            <a:ext cx="6878700" cy="10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Your Working Definition of Machine Learning?</a:t>
            </a:r>
            <a:endParaRPr/>
          </a:p>
        </p:txBody>
      </p:sp>
      <p:sp>
        <p:nvSpPr>
          <p:cNvPr id="708" name="Google Shape;708;p104"/>
          <p:cNvSpPr txBox="1"/>
          <p:nvPr>
            <p:ph idx="2" type="sldNum"/>
          </p:nvPr>
        </p:nvSpPr>
        <p:spPr>
          <a:xfrm>
            <a:off x="140850" y="4662725"/>
            <a:ext cx="202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2018 General Assembly</a:t>
            </a:r>
            <a:endParaRPr/>
          </a:p>
        </p:txBody>
      </p:sp>
      <p:sp>
        <p:nvSpPr>
          <p:cNvPr id="709" name="Google Shape;709;p104"/>
          <p:cNvSpPr txBox="1"/>
          <p:nvPr>
            <p:ph type="title"/>
          </p:nvPr>
        </p:nvSpPr>
        <p:spPr>
          <a:xfrm>
            <a:off x="2186914" y="166250"/>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Defining Machine Learning</a:t>
            </a:r>
            <a:endParaRPr/>
          </a:p>
        </p:txBody>
      </p:sp>
      <p:sp>
        <p:nvSpPr>
          <p:cNvPr id="710" name="Google Shape;710;p104"/>
          <p:cNvSpPr txBox="1"/>
          <p:nvPr>
            <p:ph idx="1" type="body"/>
          </p:nvPr>
        </p:nvSpPr>
        <p:spPr>
          <a:xfrm>
            <a:off x="271800" y="1143000"/>
            <a:ext cx="8622300" cy="69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105"/>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The Broader Notion of Building Statistical Artifacts That Become More Accurate Over Time Based on Experience</a:t>
            </a:r>
            <a:endParaRPr sz="2400"/>
          </a:p>
        </p:txBody>
      </p:sp>
      <p:sp>
        <p:nvSpPr>
          <p:cNvPr id="716" name="Google Shape;716;p105"/>
          <p:cNvSpPr txBox="1"/>
          <p:nvPr>
            <p:ph idx="1" type="subTitle"/>
          </p:nvPr>
        </p:nvSpPr>
        <p:spPr>
          <a:xfrm>
            <a:off x="2249725" y="3996452"/>
            <a:ext cx="4539600" cy="556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Charles Isbell, Computer Science Professor, Georgia Tech</a:t>
            </a:r>
            <a:endParaRPr/>
          </a:p>
        </p:txBody>
      </p:sp>
      <p:sp>
        <p:nvSpPr>
          <p:cNvPr id="717" name="Google Shape;717;p105"/>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106"/>
          <p:cNvSpPr txBox="1"/>
          <p:nvPr>
            <p:ph type="title"/>
          </p:nvPr>
        </p:nvSpPr>
        <p:spPr>
          <a:xfrm>
            <a:off x="320275" y="517575"/>
            <a:ext cx="8407500" cy="177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Machine Learning Actually Get Its Work Done?</a:t>
            </a:r>
            <a:endParaRPr/>
          </a:p>
        </p:txBody>
      </p:sp>
      <p:sp>
        <p:nvSpPr>
          <p:cNvPr id="723" name="Google Shape;723;p106"/>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107"/>
          <p:cNvSpPr txBox="1"/>
          <p:nvPr>
            <p:ph idx="12" type="sldNum"/>
          </p:nvPr>
        </p:nvSpPr>
        <p:spPr>
          <a:xfrm>
            <a:off x="140850" y="4662725"/>
            <a:ext cx="2021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29" name="Google Shape;729;p107"/>
          <p:cNvSpPr txBox="1"/>
          <p:nvPr>
            <p:ph idx="2" type="sldNum"/>
          </p:nvPr>
        </p:nvSpPr>
        <p:spPr>
          <a:xfrm>
            <a:off x="140850" y="4662725"/>
            <a:ext cx="202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730" name="Google Shape;730;p107"/>
          <p:cNvPicPr preferRelativeResize="0"/>
          <p:nvPr/>
        </p:nvPicPr>
        <p:blipFill>
          <a:blip r:embed="rId3">
            <a:alphaModFix/>
          </a:blip>
          <a:stretch>
            <a:fillRect/>
          </a:stretch>
        </p:blipFill>
        <p:spPr>
          <a:xfrm>
            <a:off x="152400" y="152400"/>
            <a:ext cx="8839201" cy="317542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108"/>
          <p:cNvSpPr txBox="1"/>
          <p:nvPr>
            <p:ph idx="12" type="sldNum"/>
          </p:nvPr>
        </p:nvSpPr>
        <p:spPr>
          <a:xfrm>
            <a:off x="140850" y="4662725"/>
            <a:ext cx="2021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36" name="Google Shape;736;p108"/>
          <p:cNvSpPr txBox="1"/>
          <p:nvPr>
            <p:ph idx="2" type="sldNum"/>
          </p:nvPr>
        </p:nvSpPr>
        <p:spPr>
          <a:xfrm>
            <a:off x="140850" y="4662725"/>
            <a:ext cx="202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737" name="Google Shape;737;p108"/>
          <p:cNvPicPr preferRelativeResize="0"/>
          <p:nvPr/>
        </p:nvPicPr>
        <p:blipFill>
          <a:blip r:embed="rId3">
            <a:alphaModFix/>
          </a:blip>
          <a:stretch>
            <a:fillRect/>
          </a:stretch>
        </p:blipFill>
        <p:spPr>
          <a:xfrm>
            <a:off x="152400" y="152400"/>
            <a:ext cx="8343900" cy="3448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109"/>
          <p:cNvSpPr txBox="1"/>
          <p:nvPr>
            <p:ph idx="12" type="sldNum"/>
          </p:nvPr>
        </p:nvSpPr>
        <p:spPr>
          <a:xfrm>
            <a:off x="140850" y="4662725"/>
            <a:ext cx="2021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43" name="Google Shape;743;p109"/>
          <p:cNvSpPr txBox="1"/>
          <p:nvPr>
            <p:ph idx="2" type="sldNum"/>
          </p:nvPr>
        </p:nvSpPr>
        <p:spPr>
          <a:xfrm>
            <a:off x="140850" y="4662725"/>
            <a:ext cx="202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744" name="Google Shape;744;p109"/>
          <p:cNvPicPr preferRelativeResize="0"/>
          <p:nvPr/>
        </p:nvPicPr>
        <p:blipFill>
          <a:blip r:embed="rId3">
            <a:alphaModFix/>
          </a:blip>
          <a:stretch>
            <a:fillRect/>
          </a:stretch>
        </p:blipFill>
        <p:spPr>
          <a:xfrm>
            <a:off x="152400" y="152400"/>
            <a:ext cx="8839202" cy="302415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48" name="Shape 748"/>
        <p:cNvGrpSpPr/>
        <p:nvPr/>
      </p:nvGrpSpPr>
      <p:grpSpPr>
        <a:xfrm>
          <a:off x="0" y="0"/>
          <a:ext cx="0" cy="0"/>
          <a:chOff x="0" y="0"/>
          <a:chExt cx="0" cy="0"/>
        </a:xfrm>
      </p:grpSpPr>
      <p:sp>
        <p:nvSpPr>
          <p:cNvPr id="749" name="Google Shape;749;p110"/>
          <p:cNvSpPr txBox="1"/>
          <p:nvPr>
            <p:ph type="title"/>
          </p:nvPr>
        </p:nvSpPr>
        <p:spPr>
          <a:xfrm>
            <a:off x="685400" y="749900"/>
            <a:ext cx="78315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Wrap Up</a:t>
            </a:r>
            <a:endParaRPr/>
          </a:p>
        </p:txBody>
      </p:sp>
      <p:sp>
        <p:nvSpPr>
          <p:cNvPr id="750" name="Google Shape;750;p110"/>
          <p:cNvSpPr txBox="1"/>
          <p:nvPr>
            <p:ph idx="1" type="body"/>
          </p:nvPr>
        </p:nvSpPr>
        <p:spPr>
          <a:xfrm>
            <a:off x="685400" y="1496175"/>
            <a:ext cx="3692700" cy="29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Overview</a:t>
            </a:r>
            <a:endParaRPr b="1"/>
          </a:p>
          <a:p>
            <a:pPr indent="0" lvl="0" marL="0" rtl="0" algn="l">
              <a:spcBef>
                <a:spcPts val="1600"/>
              </a:spcBef>
              <a:spcAft>
                <a:spcPts val="0"/>
              </a:spcAft>
              <a:buNone/>
            </a:pPr>
            <a:r>
              <a:rPr lang="en"/>
              <a:t>This is the last portion of the class.  Adjust the tempo according to time.  </a:t>
            </a:r>
            <a:endParaRPr/>
          </a:p>
          <a:p>
            <a:pPr indent="0" lvl="0" marL="0" rtl="0" algn="l">
              <a:spcBef>
                <a:spcPts val="1600"/>
              </a:spcBef>
              <a:spcAft>
                <a:spcPts val="1600"/>
              </a:spcAft>
              <a:buNone/>
            </a:pPr>
            <a:r>
              <a:rPr lang="en"/>
              <a:t>Some classes might chew up the 2 hours by the time they get here, in that case…..just go straight to recommended reading 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54" name="Shape 754"/>
        <p:cNvGrpSpPr/>
        <p:nvPr/>
      </p:nvGrpSpPr>
      <p:grpSpPr>
        <a:xfrm>
          <a:off x="0" y="0"/>
          <a:ext cx="0" cy="0"/>
          <a:chOff x="0" y="0"/>
          <a:chExt cx="0" cy="0"/>
        </a:xfrm>
      </p:grpSpPr>
      <p:sp>
        <p:nvSpPr>
          <p:cNvPr id="755" name="Google Shape;755;p111"/>
          <p:cNvSpPr txBox="1"/>
          <p:nvPr>
            <p:ph idx="12" type="sldNum"/>
          </p:nvPr>
        </p:nvSpPr>
        <p:spPr>
          <a:xfrm>
            <a:off x="140850" y="4662725"/>
            <a:ext cx="2021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56" name="Google Shape;756;p111"/>
          <p:cNvSpPr txBox="1"/>
          <p:nvPr>
            <p:ph idx="2" type="sldNum"/>
          </p:nvPr>
        </p:nvSpPr>
        <p:spPr>
          <a:xfrm>
            <a:off x="140850" y="4662725"/>
            <a:ext cx="202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69" name="Shape 569"/>
        <p:cNvGrpSpPr/>
        <p:nvPr/>
      </p:nvGrpSpPr>
      <p:grpSpPr>
        <a:xfrm>
          <a:off x="0" y="0"/>
          <a:ext cx="0" cy="0"/>
          <a:chOff x="0" y="0"/>
          <a:chExt cx="0" cy="0"/>
        </a:xfrm>
      </p:grpSpPr>
      <p:sp>
        <p:nvSpPr>
          <p:cNvPr id="570" name="Google Shape;570;p85"/>
          <p:cNvSpPr txBox="1"/>
          <p:nvPr>
            <p:ph type="title"/>
          </p:nvPr>
        </p:nvSpPr>
        <p:spPr>
          <a:xfrm>
            <a:off x="685400" y="749900"/>
            <a:ext cx="78315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Suggested Agenda</a:t>
            </a:r>
            <a:endParaRPr/>
          </a:p>
        </p:txBody>
      </p:sp>
      <p:graphicFrame>
        <p:nvGraphicFramePr>
          <p:cNvPr id="571" name="Google Shape;571;p85"/>
          <p:cNvGraphicFramePr/>
          <p:nvPr/>
        </p:nvGraphicFramePr>
        <p:xfrm>
          <a:off x="1179363" y="1403002"/>
          <a:ext cx="3000000" cy="3000000"/>
        </p:xfrm>
        <a:graphic>
          <a:graphicData uri="http://schemas.openxmlformats.org/drawingml/2006/table">
            <a:tbl>
              <a:tblPr>
                <a:noFill/>
                <a:tableStyleId>{CCF9E08D-678C-46A7-B9C1-9A64B9AFE6E0}</a:tableStyleId>
              </a:tblPr>
              <a:tblGrid>
                <a:gridCol w="1562900"/>
                <a:gridCol w="1766200"/>
                <a:gridCol w="3456150"/>
              </a:tblGrid>
              <a:tr h="557450">
                <a:tc>
                  <a:txBody>
                    <a:bodyPr/>
                    <a:lstStyle/>
                    <a:p>
                      <a:pPr indent="0" lvl="0" marL="0" rtl="0" algn="l">
                        <a:spcBef>
                          <a:spcPts val="0"/>
                        </a:spcBef>
                        <a:spcAft>
                          <a:spcPts val="0"/>
                        </a:spcAft>
                        <a:buNone/>
                      </a:pPr>
                      <a:r>
                        <a:rPr b="1" lang="en" sz="1000">
                          <a:solidFill>
                            <a:srgbClr val="FFFFFF"/>
                          </a:solidFill>
                          <a:latin typeface="Proxima Nova"/>
                          <a:ea typeface="Proxima Nova"/>
                          <a:cs typeface="Proxima Nova"/>
                          <a:sym typeface="Proxima Nova"/>
                        </a:rPr>
                        <a:t>Time</a:t>
                      </a:r>
                      <a:endParaRPr b="1" sz="1000">
                        <a:solidFill>
                          <a:srgbClr val="FFFFFF"/>
                        </a:solidFill>
                        <a:latin typeface="Proxima Nova"/>
                        <a:ea typeface="Proxima Nova"/>
                        <a:cs typeface="Proxima Nova"/>
                        <a:sym typeface="Proxima Nova"/>
                      </a:endParaRPr>
                    </a:p>
                  </a:txBody>
                  <a:tcPr marT="91425" marB="91425" marR="91425" marL="91425" anchor="ctr">
                    <a:lnB cap="flat" cmpd="sng" w="9525">
                      <a:solidFill>
                        <a:srgbClr val="9E9E9E"/>
                      </a:solidFill>
                      <a:prstDash val="solid"/>
                      <a:round/>
                      <a:headEnd len="sm" w="sm" type="none"/>
                      <a:tailEnd len="sm" w="sm" type="none"/>
                    </a:lnB>
                    <a:solidFill>
                      <a:srgbClr val="E51B24"/>
                    </a:solidFill>
                  </a:tcPr>
                </a:tc>
                <a:tc>
                  <a:txBody>
                    <a:bodyPr/>
                    <a:lstStyle/>
                    <a:p>
                      <a:pPr indent="0" lvl="0" marL="0" rtl="0" algn="l">
                        <a:spcBef>
                          <a:spcPts val="0"/>
                        </a:spcBef>
                        <a:spcAft>
                          <a:spcPts val="0"/>
                        </a:spcAft>
                        <a:buClr>
                          <a:srgbClr val="000000"/>
                        </a:buClr>
                        <a:buSzPts val="1100"/>
                        <a:buFont typeface="Arial"/>
                        <a:buNone/>
                      </a:pPr>
                      <a:r>
                        <a:rPr b="1" lang="en" sz="1000">
                          <a:solidFill>
                            <a:srgbClr val="FFFFFF"/>
                          </a:solidFill>
                          <a:latin typeface="Proxima Nova"/>
                          <a:ea typeface="Proxima Nova"/>
                          <a:cs typeface="Proxima Nova"/>
                          <a:sym typeface="Proxima Nova"/>
                        </a:rPr>
                        <a:t>Activity</a:t>
                      </a:r>
                      <a:endParaRPr b="1" sz="1000">
                        <a:solidFill>
                          <a:srgbClr val="FFFFFF"/>
                        </a:solidFill>
                        <a:latin typeface="Proxima Nova"/>
                        <a:ea typeface="Proxima Nova"/>
                        <a:cs typeface="Proxima Nova"/>
                        <a:sym typeface="Proxima Nova"/>
                      </a:endParaRPr>
                    </a:p>
                  </a:txBody>
                  <a:tcPr marT="91425" marB="91425" marR="91425" marL="91425" anchor="ctr">
                    <a:lnB cap="flat" cmpd="sng" w="9525">
                      <a:solidFill>
                        <a:srgbClr val="9E9E9E"/>
                      </a:solidFill>
                      <a:prstDash val="solid"/>
                      <a:round/>
                      <a:headEnd len="sm" w="sm" type="none"/>
                      <a:tailEnd len="sm" w="sm" type="none"/>
                    </a:lnB>
                    <a:solidFill>
                      <a:srgbClr val="E51B24"/>
                    </a:solidFill>
                  </a:tcPr>
                </a:tc>
                <a:tc>
                  <a:txBody>
                    <a:bodyPr/>
                    <a:lstStyle/>
                    <a:p>
                      <a:pPr indent="0" lvl="0" marL="0" rtl="0" algn="l">
                        <a:spcBef>
                          <a:spcPts val="0"/>
                        </a:spcBef>
                        <a:spcAft>
                          <a:spcPts val="0"/>
                        </a:spcAft>
                        <a:buNone/>
                      </a:pPr>
                      <a:r>
                        <a:rPr b="1" lang="en" sz="1000">
                          <a:solidFill>
                            <a:srgbClr val="FFFFFF"/>
                          </a:solidFill>
                          <a:latin typeface="Proxima Nova"/>
                          <a:ea typeface="Proxima Nova"/>
                          <a:cs typeface="Proxima Nova"/>
                          <a:sym typeface="Proxima Nova"/>
                        </a:rPr>
                        <a:t>Purpose</a:t>
                      </a:r>
                      <a:endParaRPr b="1" sz="1000">
                        <a:solidFill>
                          <a:srgbClr val="FFFFFF"/>
                        </a:solidFill>
                        <a:latin typeface="Proxima Nova"/>
                        <a:ea typeface="Proxima Nova"/>
                        <a:cs typeface="Proxima Nova"/>
                        <a:sym typeface="Proxima Nova"/>
                      </a:endParaRPr>
                    </a:p>
                  </a:txBody>
                  <a:tcPr marT="91425" marB="91425" marR="91425" marL="91425" anchor="ctr">
                    <a:lnB cap="flat" cmpd="sng" w="9525">
                      <a:solidFill>
                        <a:srgbClr val="9E9E9E"/>
                      </a:solidFill>
                      <a:prstDash val="solid"/>
                      <a:round/>
                      <a:headEnd len="sm" w="sm" type="none"/>
                      <a:tailEnd len="sm" w="sm" type="none"/>
                    </a:lnB>
                    <a:solidFill>
                      <a:srgbClr val="E51B24"/>
                    </a:solidFill>
                  </a:tcPr>
                </a:tc>
              </a:tr>
              <a:tr h="488550">
                <a:tc>
                  <a:txBody>
                    <a:bodyPr/>
                    <a:lstStyle/>
                    <a:p>
                      <a:pPr indent="0" lvl="0" marL="0" rtl="0" algn="l">
                        <a:spcBef>
                          <a:spcPts val="0"/>
                        </a:spcBef>
                        <a:spcAft>
                          <a:spcPts val="0"/>
                        </a:spcAft>
                        <a:buNone/>
                      </a:pPr>
                      <a:r>
                        <a:rPr lang="en" sz="1000">
                          <a:latin typeface="Proxima Nova"/>
                          <a:ea typeface="Proxima Nova"/>
                          <a:cs typeface="Proxima Nova"/>
                          <a:sym typeface="Proxima Nova"/>
                        </a:rPr>
                        <a:t>0:00 - 0:02</a:t>
                      </a:r>
                      <a:endParaRPr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000">
                          <a:latin typeface="Proxima Nova"/>
                          <a:ea typeface="Proxima Nova"/>
                          <a:cs typeface="Proxima Nova"/>
                          <a:sym typeface="Proxima Nova"/>
                        </a:rPr>
                        <a:t>Welcome</a:t>
                      </a:r>
                      <a:endParaRPr b="1"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Introduce the lesson’s objectives and agenda.</a:t>
                      </a:r>
                      <a:endParaRPr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88550">
                <a:tc>
                  <a:txBody>
                    <a:bodyPr/>
                    <a:lstStyle/>
                    <a:p>
                      <a:pPr indent="0" lvl="0" marL="0" rtl="0" algn="l">
                        <a:spcBef>
                          <a:spcPts val="0"/>
                        </a:spcBef>
                        <a:spcAft>
                          <a:spcPts val="0"/>
                        </a:spcAft>
                        <a:buNone/>
                      </a:pPr>
                      <a:r>
                        <a:rPr lang="en" sz="1000">
                          <a:latin typeface="Proxima Nova"/>
                          <a:ea typeface="Proxima Nova"/>
                          <a:cs typeface="Proxima Nova"/>
                          <a:sym typeface="Proxima Nova"/>
                        </a:rPr>
                        <a:t>0:02 - 0:10</a:t>
                      </a:r>
                      <a:endParaRPr b="1"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000">
                          <a:latin typeface="Proxima Nova"/>
                          <a:ea typeface="Proxima Nova"/>
                          <a:cs typeface="Proxima Nova"/>
                          <a:sym typeface="Proxima Nova"/>
                        </a:rPr>
                        <a:t>Activity 1</a:t>
                      </a:r>
                      <a:endParaRPr b="1"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Why?</a:t>
                      </a:r>
                      <a:endParaRPr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88550">
                <a:tc>
                  <a:txBody>
                    <a:bodyPr/>
                    <a:lstStyle/>
                    <a:p>
                      <a:pPr indent="0" lvl="0" marL="0" rtl="0" algn="l">
                        <a:spcBef>
                          <a:spcPts val="0"/>
                        </a:spcBef>
                        <a:spcAft>
                          <a:spcPts val="0"/>
                        </a:spcAft>
                        <a:buNone/>
                      </a:pPr>
                      <a:r>
                        <a:rPr lang="en" sz="1000">
                          <a:latin typeface="Proxima Nova"/>
                          <a:ea typeface="Proxima Nova"/>
                          <a:cs typeface="Proxima Nova"/>
                          <a:sym typeface="Proxima Nova"/>
                        </a:rPr>
                        <a:t>0:10 - 0:25</a:t>
                      </a:r>
                      <a:endParaRPr b="1"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000">
                          <a:latin typeface="Proxima Nova"/>
                          <a:ea typeface="Proxima Nova"/>
                          <a:cs typeface="Proxima Nova"/>
                          <a:sym typeface="Proxima Nova"/>
                        </a:rPr>
                        <a:t>Activity 2</a:t>
                      </a:r>
                      <a:endParaRPr b="1"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000">
                          <a:latin typeface="Proxima Nova"/>
                          <a:ea typeface="Proxima Nova"/>
                          <a:cs typeface="Proxima Nova"/>
                          <a:sym typeface="Proxima Nova"/>
                        </a:rPr>
                        <a:t>Why?</a:t>
                      </a:r>
                      <a:endParaRPr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88550">
                <a:tc>
                  <a:txBody>
                    <a:bodyPr/>
                    <a:lstStyle/>
                    <a:p>
                      <a:pPr indent="0" lvl="0" marL="0" rtl="0" algn="l">
                        <a:spcBef>
                          <a:spcPts val="0"/>
                        </a:spcBef>
                        <a:spcAft>
                          <a:spcPts val="0"/>
                        </a:spcAft>
                        <a:buNone/>
                      </a:pPr>
                      <a:r>
                        <a:rPr lang="en" sz="1000">
                          <a:latin typeface="Proxima Nova"/>
                          <a:ea typeface="Proxima Nova"/>
                          <a:cs typeface="Proxima Nova"/>
                          <a:sym typeface="Proxima Nova"/>
                        </a:rPr>
                        <a:t>0:25 - 0:30</a:t>
                      </a:r>
                      <a:endParaRPr b="1"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000">
                          <a:latin typeface="Proxima Nova"/>
                          <a:ea typeface="Proxima Nova"/>
                          <a:cs typeface="Proxima Nova"/>
                          <a:sym typeface="Proxima Nova"/>
                        </a:rPr>
                        <a:t>Summary</a:t>
                      </a:r>
                      <a:endParaRPr b="1"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rgbClr val="000000"/>
                        </a:buClr>
                        <a:buSzPts val="1100"/>
                        <a:buFont typeface="Arial"/>
                        <a:buNone/>
                      </a:pPr>
                      <a:r>
                        <a:rPr lang="en" sz="1000">
                          <a:solidFill>
                            <a:srgbClr val="000000"/>
                          </a:solidFill>
                          <a:latin typeface="Proxima Nova"/>
                          <a:ea typeface="Proxima Nova"/>
                          <a:cs typeface="Proxima Nova"/>
                          <a:sym typeface="Proxima Nova"/>
                        </a:rPr>
                        <a:t>Wrap up the learning and share next steps.</a:t>
                      </a:r>
                      <a:endParaRPr sz="10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Google Shape;761;p112"/>
          <p:cNvSpPr txBox="1"/>
          <p:nvPr>
            <p:ph type="title"/>
          </p:nvPr>
        </p:nvSpPr>
        <p:spPr>
          <a:xfrm>
            <a:off x="320275" y="517575"/>
            <a:ext cx="84075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12"/>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2018 General Assembly</a:t>
            </a:r>
            <a:endParaRPr/>
          </a:p>
        </p:txBody>
      </p:sp>
      <p:pic>
        <p:nvPicPr>
          <p:cNvPr id="763" name="Google Shape;763;p112"/>
          <p:cNvPicPr preferRelativeResize="0"/>
          <p:nvPr/>
        </p:nvPicPr>
        <p:blipFill>
          <a:blip r:embed="rId3">
            <a:alphaModFix/>
          </a:blip>
          <a:stretch>
            <a:fillRect/>
          </a:stretch>
        </p:blipFill>
        <p:spPr>
          <a:xfrm>
            <a:off x="0" y="0"/>
            <a:ext cx="9144001"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75" name="Shape 575"/>
        <p:cNvGrpSpPr/>
        <p:nvPr/>
      </p:nvGrpSpPr>
      <p:grpSpPr>
        <a:xfrm>
          <a:off x="0" y="0"/>
          <a:ext cx="0" cy="0"/>
          <a:chOff x="0" y="0"/>
          <a:chExt cx="0" cy="0"/>
        </a:xfrm>
      </p:grpSpPr>
      <p:sp>
        <p:nvSpPr>
          <p:cNvPr id="576" name="Google Shape;576;p86"/>
          <p:cNvSpPr txBox="1"/>
          <p:nvPr>
            <p:ph type="title"/>
          </p:nvPr>
        </p:nvSpPr>
        <p:spPr>
          <a:xfrm>
            <a:off x="685400" y="749900"/>
            <a:ext cx="78315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Materials and Preparation</a:t>
            </a:r>
            <a:endParaRPr/>
          </a:p>
        </p:txBody>
      </p:sp>
      <p:sp>
        <p:nvSpPr>
          <p:cNvPr id="577" name="Google Shape;577;p86"/>
          <p:cNvSpPr txBox="1"/>
          <p:nvPr>
            <p:ph idx="1" type="body"/>
          </p:nvPr>
        </p:nvSpPr>
        <p:spPr>
          <a:xfrm>
            <a:off x="685400" y="1496175"/>
            <a:ext cx="7738200" cy="2999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This is something instructors will need to do in advance of delivering this lesson.</a:t>
            </a:r>
            <a:endParaRPr>
              <a:solidFill>
                <a:schemeClr val="dk1"/>
              </a:solidFill>
            </a:endParaRPr>
          </a:p>
          <a:p>
            <a:pPr indent="-317500" lvl="0" marL="457200" rtl="0" algn="l">
              <a:spcBef>
                <a:spcPts val="1000"/>
              </a:spcBef>
              <a:spcAft>
                <a:spcPts val="0"/>
              </a:spcAft>
              <a:buClr>
                <a:schemeClr val="dk1"/>
              </a:buClr>
              <a:buSzPts val="1400"/>
              <a:buChar char="●"/>
            </a:pPr>
            <a:r>
              <a:rPr lang="en">
                <a:solidFill>
                  <a:schemeClr val="dk1"/>
                </a:solidFill>
              </a:rPr>
              <a:t>This is something they’ll need to gather or provide.</a:t>
            </a:r>
            <a:endParaRPr>
              <a:solidFill>
                <a:schemeClr val="dk1"/>
              </a:solidFill>
            </a:endParaRPr>
          </a:p>
          <a:p>
            <a:pPr indent="-317500" lvl="0" marL="457200" rtl="0" algn="l">
              <a:spcBef>
                <a:spcPts val="1000"/>
              </a:spcBef>
              <a:spcAft>
                <a:spcPts val="0"/>
              </a:spcAft>
              <a:buClr>
                <a:schemeClr val="dk1"/>
              </a:buClr>
              <a:buSzPts val="1400"/>
              <a:buChar char="●"/>
            </a:pPr>
            <a:r>
              <a:rPr lang="en">
                <a:solidFill>
                  <a:schemeClr val="dk1"/>
                </a:solidFill>
              </a:rPr>
              <a:t>This is some other important information they should know about in advance.</a:t>
            </a:r>
            <a:endParaRPr>
              <a:solidFill>
                <a:schemeClr val="dk1"/>
              </a:solidFill>
            </a:endParaRPr>
          </a:p>
          <a:p>
            <a:pPr indent="-317500" lvl="0" marL="457200" rtl="0" algn="l">
              <a:spcBef>
                <a:spcPts val="1000"/>
              </a:spcBef>
              <a:spcAft>
                <a:spcPts val="1000"/>
              </a:spcAft>
              <a:buClr>
                <a:schemeClr val="dk1"/>
              </a:buClr>
              <a:buSzPts val="1400"/>
              <a:buChar char="●"/>
            </a:pPr>
            <a:r>
              <a:rPr lang="en">
                <a:solidFill>
                  <a:schemeClr val="dk1"/>
                </a:solidFill>
              </a:rPr>
              <a:t>Be sure to link to any student-facing materials needed for this lesson on this slide.</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81" name="Shape 581"/>
        <p:cNvGrpSpPr/>
        <p:nvPr/>
      </p:nvGrpSpPr>
      <p:grpSpPr>
        <a:xfrm>
          <a:off x="0" y="0"/>
          <a:ext cx="0" cy="0"/>
          <a:chOff x="0" y="0"/>
          <a:chExt cx="0" cy="0"/>
        </a:xfrm>
      </p:grpSpPr>
      <p:sp>
        <p:nvSpPr>
          <p:cNvPr id="582" name="Google Shape;582;p87"/>
          <p:cNvSpPr txBox="1"/>
          <p:nvPr>
            <p:ph type="title"/>
          </p:nvPr>
        </p:nvSpPr>
        <p:spPr>
          <a:xfrm>
            <a:off x="656255" y="527150"/>
            <a:ext cx="78315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Preparation (Continued)</a:t>
            </a:r>
            <a:endParaRPr/>
          </a:p>
        </p:txBody>
      </p:sp>
      <p:sp>
        <p:nvSpPr>
          <p:cNvPr id="583" name="Google Shape;583;p87"/>
          <p:cNvSpPr txBox="1"/>
          <p:nvPr>
            <p:ph idx="1" type="body"/>
          </p:nvPr>
        </p:nvSpPr>
        <p:spPr>
          <a:xfrm>
            <a:off x="656250" y="1376700"/>
            <a:ext cx="3496200" cy="103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chemeClr val="dk1"/>
                </a:solidFill>
              </a:rPr>
              <a:t>Ready to customize this lesson?</a:t>
            </a:r>
            <a:endParaRPr b="1" sz="1300">
              <a:solidFill>
                <a:schemeClr val="dk1"/>
              </a:solidFill>
            </a:endParaRPr>
          </a:p>
          <a:p>
            <a:pPr indent="0" lvl="0" marL="0" rtl="0" algn="l">
              <a:spcBef>
                <a:spcPts val="700"/>
              </a:spcBef>
              <a:spcAft>
                <a:spcPts val="700"/>
              </a:spcAft>
              <a:buNone/>
            </a:pPr>
            <a:r>
              <a:rPr lang="en" sz="1300">
                <a:solidFill>
                  <a:schemeClr val="dk1"/>
                </a:solidFill>
              </a:rPr>
              <a:t>First things first, make a copy of this presentation. You’ll then be able to edit to your </a:t>
            </a:r>
            <a:r>
              <a:rPr lang="en" sz="1200">
                <a:solidFill>
                  <a:schemeClr val="dk1"/>
                </a:solidFill>
              </a:rPr>
              <a:t>💗</a:t>
            </a:r>
            <a:r>
              <a:rPr lang="en" sz="1800">
                <a:solidFill>
                  <a:schemeClr val="dk1"/>
                </a:solidFill>
              </a:rPr>
              <a:t>’</a:t>
            </a:r>
            <a:r>
              <a:rPr lang="en" sz="1300">
                <a:solidFill>
                  <a:schemeClr val="dk1"/>
                </a:solidFill>
              </a:rPr>
              <a:t>s content.</a:t>
            </a:r>
            <a:endParaRPr sz="1300">
              <a:solidFill>
                <a:schemeClr val="dk1"/>
              </a:solidFill>
            </a:endParaRPr>
          </a:p>
        </p:txBody>
      </p:sp>
      <p:pic>
        <p:nvPicPr>
          <p:cNvPr id="584" name="Google Shape;584;p87"/>
          <p:cNvPicPr preferRelativeResize="0"/>
          <p:nvPr/>
        </p:nvPicPr>
        <p:blipFill>
          <a:blip r:embed="rId3">
            <a:alphaModFix/>
          </a:blip>
          <a:stretch>
            <a:fillRect/>
          </a:stretch>
        </p:blipFill>
        <p:spPr>
          <a:xfrm>
            <a:off x="4498225" y="1086725"/>
            <a:ext cx="3647949" cy="1743125"/>
          </a:xfrm>
          <a:prstGeom prst="rect">
            <a:avLst/>
          </a:prstGeom>
          <a:noFill/>
          <a:ln>
            <a:noFill/>
          </a:ln>
        </p:spPr>
      </p:pic>
      <p:sp>
        <p:nvSpPr>
          <p:cNvPr id="585" name="Google Shape;585;p87"/>
          <p:cNvSpPr txBox="1"/>
          <p:nvPr/>
        </p:nvSpPr>
        <p:spPr>
          <a:xfrm>
            <a:off x="656250" y="3039350"/>
            <a:ext cx="3196800" cy="1478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dk1"/>
                </a:solidFill>
                <a:latin typeface="Proxima Nova"/>
                <a:ea typeface="Proxima Nova"/>
                <a:cs typeface="Proxima Nova"/>
                <a:sym typeface="Proxima Nova"/>
              </a:rPr>
              <a:t>Find a typo or want to suggest an edit? </a:t>
            </a:r>
            <a:endParaRPr b="1" sz="1300">
              <a:solidFill>
                <a:schemeClr val="dk1"/>
              </a:solidFill>
              <a:latin typeface="Proxima Nova"/>
              <a:ea typeface="Proxima Nova"/>
              <a:cs typeface="Proxima Nova"/>
              <a:sym typeface="Proxima Nova"/>
            </a:endParaRPr>
          </a:p>
          <a:p>
            <a:pPr indent="0" lvl="0" marL="0" rtl="0" algn="l">
              <a:lnSpc>
                <a:spcPct val="115000"/>
              </a:lnSpc>
              <a:spcBef>
                <a:spcPts val="1600"/>
              </a:spcBef>
              <a:spcAft>
                <a:spcPts val="1600"/>
              </a:spcAft>
              <a:buNone/>
            </a:pPr>
            <a:r>
              <a:rPr lang="en" sz="1300">
                <a:solidFill>
                  <a:schemeClr val="dk1"/>
                </a:solidFill>
                <a:latin typeface="Proxima Nova"/>
                <a:ea typeface="Proxima Nova"/>
                <a:cs typeface="Proxima Nova"/>
                <a:sym typeface="Proxima Nova"/>
              </a:rPr>
              <a:t>Add a comment. Our </a:t>
            </a:r>
            <a:r>
              <a:rPr b="1" lang="en" sz="1300">
                <a:solidFill>
                  <a:schemeClr val="dk1"/>
                </a:solidFill>
                <a:latin typeface="Proxima Nova"/>
                <a:ea typeface="Proxima Nova"/>
                <a:cs typeface="Proxima Nova"/>
                <a:sym typeface="Proxima Nova"/>
              </a:rPr>
              <a:t>Product Advisory Board</a:t>
            </a:r>
            <a:r>
              <a:rPr lang="en" sz="1300">
                <a:solidFill>
                  <a:schemeClr val="dk1"/>
                </a:solidFill>
                <a:latin typeface="Proxima Nova"/>
                <a:ea typeface="Proxima Nova"/>
                <a:cs typeface="Proxima Nova"/>
                <a:sym typeface="Proxima Nova"/>
              </a:rPr>
              <a:t> will review and incorporate your suggestions.</a:t>
            </a:r>
            <a:endParaRPr sz="1300">
              <a:solidFill>
                <a:schemeClr val="dk1"/>
              </a:solidFill>
              <a:latin typeface="Proxima Nova"/>
              <a:ea typeface="Proxima Nova"/>
              <a:cs typeface="Proxima Nova"/>
              <a:sym typeface="Proxima Nova"/>
            </a:endParaRPr>
          </a:p>
        </p:txBody>
      </p:sp>
      <p:pic>
        <p:nvPicPr>
          <p:cNvPr id="586" name="Google Shape;586;p87"/>
          <p:cNvPicPr preferRelativeResize="0"/>
          <p:nvPr/>
        </p:nvPicPr>
        <p:blipFill>
          <a:blip r:embed="rId4">
            <a:alphaModFix/>
          </a:blip>
          <a:stretch>
            <a:fillRect/>
          </a:stretch>
        </p:blipFill>
        <p:spPr>
          <a:xfrm>
            <a:off x="4498224" y="3132849"/>
            <a:ext cx="3647950" cy="144052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90" name="Shape 590"/>
        <p:cNvGrpSpPr/>
        <p:nvPr/>
      </p:nvGrpSpPr>
      <p:grpSpPr>
        <a:xfrm>
          <a:off x="0" y="0"/>
          <a:ext cx="0" cy="0"/>
          <a:chOff x="0" y="0"/>
          <a:chExt cx="0" cy="0"/>
        </a:xfrm>
      </p:grpSpPr>
      <p:sp>
        <p:nvSpPr>
          <p:cNvPr id="591" name="Google Shape;591;p88"/>
          <p:cNvSpPr txBox="1"/>
          <p:nvPr>
            <p:ph type="title"/>
          </p:nvPr>
        </p:nvSpPr>
        <p:spPr>
          <a:xfrm>
            <a:off x="656255" y="527150"/>
            <a:ext cx="78315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Preparation (Continued)</a:t>
            </a:r>
            <a:endParaRPr/>
          </a:p>
        </p:txBody>
      </p:sp>
      <p:sp>
        <p:nvSpPr>
          <p:cNvPr id="592" name="Google Shape;592;p88"/>
          <p:cNvSpPr txBox="1"/>
          <p:nvPr>
            <p:ph idx="1" type="body"/>
          </p:nvPr>
        </p:nvSpPr>
        <p:spPr>
          <a:xfrm>
            <a:off x="702873" y="1180293"/>
            <a:ext cx="7738200" cy="29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Remember to press Command F and do a search for instances of brackets in the deck. All instances of brackets denote places where instructors must fill in information/customize prior to presenting in class.</a:t>
            </a:r>
            <a:endParaRPr sz="1300">
              <a:solidFill>
                <a:schemeClr val="dk1"/>
              </a:solidFill>
            </a:endParaRPr>
          </a:p>
          <a:p>
            <a:pPr indent="0" lvl="0" marL="0" rtl="0" algn="l">
              <a:spcBef>
                <a:spcPts val="700"/>
              </a:spcBef>
              <a:spcAft>
                <a:spcPts val="700"/>
              </a:spcAft>
              <a:buNone/>
            </a:pPr>
            <a:r>
              <a:t/>
            </a:r>
            <a:endParaRPr sz="1300">
              <a:solidFill>
                <a:schemeClr val="dk1"/>
              </a:solidFill>
            </a:endParaRPr>
          </a:p>
        </p:txBody>
      </p:sp>
      <p:pic>
        <p:nvPicPr>
          <p:cNvPr id="593" name="Google Shape;593;p88"/>
          <p:cNvPicPr preferRelativeResize="0"/>
          <p:nvPr/>
        </p:nvPicPr>
        <p:blipFill>
          <a:blip r:embed="rId3">
            <a:alphaModFix/>
          </a:blip>
          <a:stretch>
            <a:fillRect/>
          </a:stretch>
        </p:blipFill>
        <p:spPr>
          <a:xfrm>
            <a:off x="1627119" y="2003376"/>
            <a:ext cx="4963965" cy="747546"/>
          </a:xfrm>
          <a:prstGeom prst="rect">
            <a:avLst/>
          </a:prstGeom>
          <a:noFill/>
          <a:ln>
            <a:noFill/>
          </a:ln>
        </p:spPr>
      </p:pic>
      <p:cxnSp>
        <p:nvCxnSpPr>
          <p:cNvPr id="594" name="Google Shape;594;p88"/>
          <p:cNvCxnSpPr/>
          <p:nvPr/>
        </p:nvCxnSpPr>
        <p:spPr>
          <a:xfrm flipH="1" rot="10800000">
            <a:off x="1594125" y="2576365"/>
            <a:ext cx="370800" cy="13926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98" name="Shape 598"/>
        <p:cNvGrpSpPr/>
        <p:nvPr/>
      </p:nvGrpSpPr>
      <p:grpSpPr>
        <a:xfrm>
          <a:off x="0" y="0"/>
          <a:ext cx="0" cy="0"/>
          <a:chOff x="0" y="0"/>
          <a:chExt cx="0" cy="0"/>
        </a:xfrm>
      </p:grpSpPr>
      <p:sp>
        <p:nvSpPr>
          <p:cNvPr id="599" name="Google Shape;599;p89"/>
          <p:cNvSpPr txBox="1"/>
          <p:nvPr>
            <p:ph type="title"/>
          </p:nvPr>
        </p:nvSpPr>
        <p:spPr>
          <a:xfrm>
            <a:off x="685400" y="749900"/>
            <a:ext cx="78315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Differentiation and Extensions</a:t>
            </a:r>
            <a:endParaRPr/>
          </a:p>
        </p:txBody>
      </p:sp>
      <p:sp>
        <p:nvSpPr>
          <p:cNvPr id="600" name="Google Shape;600;p89"/>
          <p:cNvSpPr txBox="1"/>
          <p:nvPr>
            <p:ph idx="1" type="body"/>
          </p:nvPr>
        </p:nvSpPr>
        <p:spPr>
          <a:xfrm>
            <a:off x="685400" y="1496175"/>
            <a:ext cx="7738200" cy="2999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This is a suggestion for a way in which instructors might change up this lesson to meet the needs of more advanced or less advanced students.</a:t>
            </a:r>
            <a:endParaRPr>
              <a:solidFill>
                <a:schemeClr val="dk1"/>
              </a:solidFill>
            </a:endParaRPr>
          </a:p>
          <a:p>
            <a:pPr indent="-317500" lvl="0" marL="457200" rtl="0" algn="l">
              <a:spcBef>
                <a:spcPts val="1000"/>
              </a:spcBef>
              <a:spcAft>
                <a:spcPts val="0"/>
              </a:spcAft>
              <a:buClr>
                <a:schemeClr val="dk1"/>
              </a:buClr>
              <a:buSzPts val="1400"/>
              <a:buChar char="●"/>
            </a:pPr>
            <a:r>
              <a:rPr lang="en">
                <a:solidFill>
                  <a:schemeClr val="dk1"/>
                </a:solidFill>
              </a:rPr>
              <a:t>This is another suggestion.</a:t>
            </a:r>
            <a:endParaRPr>
              <a:solidFill>
                <a:schemeClr val="dk1"/>
              </a:solidFill>
            </a:endParaRPr>
          </a:p>
          <a:p>
            <a:pPr indent="-317500" lvl="0" marL="457200" rtl="0" algn="l">
              <a:spcBef>
                <a:spcPts val="1000"/>
              </a:spcBef>
              <a:spcAft>
                <a:spcPts val="0"/>
              </a:spcAft>
              <a:buClr>
                <a:schemeClr val="dk1"/>
              </a:buClr>
              <a:buSzPts val="1400"/>
              <a:buChar char="●"/>
            </a:pPr>
            <a:r>
              <a:rPr lang="en">
                <a:solidFill>
                  <a:schemeClr val="dk1"/>
                </a:solidFill>
              </a:rPr>
              <a:t>This is another suggestion.</a:t>
            </a:r>
            <a:endParaRPr>
              <a:solidFill>
                <a:schemeClr val="dk1"/>
              </a:solidFill>
            </a:endParaRPr>
          </a:p>
          <a:p>
            <a:pPr indent="-317500" lvl="0" marL="457200" rtl="0" algn="l">
              <a:spcBef>
                <a:spcPts val="1000"/>
              </a:spcBef>
              <a:spcAft>
                <a:spcPts val="1000"/>
              </a:spcAft>
              <a:buClr>
                <a:schemeClr val="dk1"/>
              </a:buClr>
              <a:buSzPts val="1400"/>
              <a:buChar char="●"/>
            </a:pPr>
            <a:r>
              <a:rPr lang="en">
                <a:solidFill>
                  <a:schemeClr val="dk1"/>
                </a:solidFill>
              </a:rPr>
              <a:t>Be sure to link to any supplemental/optional materials on this slide.</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pic>
        <p:nvPicPr>
          <p:cNvPr id="605" name="Google Shape;605;p90"/>
          <p:cNvPicPr preferRelativeResize="0"/>
          <p:nvPr/>
        </p:nvPicPr>
        <p:blipFill rotWithShape="1">
          <a:blip r:embed="rId3">
            <a:alphaModFix/>
          </a:blip>
          <a:srcRect b="0" l="0" r="0" t="0"/>
          <a:stretch/>
        </p:blipFill>
        <p:spPr>
          <a:xfrm>
            <a:off x="801307" y="1248850"/>
            <a:ext cx="2224800" cy="2224800"/>
          </a:xfrm>
          <a:prstGeom prst="ellipse">
            <a:avLst/>
          </a:prstGeom>
          <a:noFill/>
          <a:ln>
            <a:noFill/>
          </a:ln>
        </p:spPr>
      </p:pic>
      <p:cxnSp>
        <p:nvCxnSpPr>
          <p:cNvPr id="606" name="Google Shape;606;p90"/>
          <p:cNvCxnSpPr/>
          <p:nvPr/>
        </p:nvCxnSpPr>
        <p:spPr>
          <a:xfrm>
            <a:off x="3459475" y="2475750"/>
            <a:ext cx="4632900" cy="0"/>
          </a:xfrm>
          <a:prstGeom prst="straightConnector1">
            <a:avLst/>
          </a:prstGeom>
          <a:noFill/>
          <a:ln cap="flat" cmpd="sng" w="9525">
            <a:solidFill>
              <a:srgbClr val="595959"/>
            </a:solidFill>
            <a:prstDash val="solid"/>
            <a:round/>
            <a:headEnd len="med" w="med" type="none"/>
            <a:tailEnd len="med" w="med" type="none"/>
          </a:ln>
        </p:spPr>
      </p:cxnSp>
      <p:sp>
        <p:nvSpPr>
          <p:cNvPr id="607" name="Google Shape;607;p90"/>
          <p:cNvSpPr txBox="1"/>
          <p:nvPr>
            <p:ph idx="4294967295" type="subTitle"/>
          </p:nvPr>
        </p:nvSpPr>
        <p:spPr>
          <a:xfrm>
            <a:off x="3459475" y="1588049"/>
            <a:ext cx="4918800" cy="88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Science Instructor, General Assembly</a:t>
            </a:r>
            <a:endParaRPr/>
          </a:p>
          <a:p>
            <a:pPr indent="0" lvl="0" marL="0" rtl="0" algn="l">
              <a:spcBef>
                <a:spcPts val="1600"/>
              </a:spcBef>
              <a:spcAft>
                <a:spcPts val="0"/>
              </a:spcAft>
              <a:buNone/>
            </a:pPr>
            <a:r>
              <a:rPr lang="en"/>
              <a:t>Technical Lead, Kismet Analytics</a:t>
            </a:r>
            <a:endParaRPr/>
          </a:p>
          <a:p>
            <a:pPr indent="0" lvl="0" marL="0" rtl="0" algn="l">
              <a:spcBef>
                <a:spcPts val="1600"/>
              </a:spcBef>
              <a:spcAft>
                <a:spcPts val="1600"/>
              </a:spcAft>
              <a:buNone/>
            </a:pPr>
            <a:r>
              <a:t/>
            </a:r>
            <a:endParaRPr/>
          </a:p>
        </p:txBody>
      </p:sp>
      <p:sp>
        <p:nvSpPr>
          <p:cNvPr id="608" name="Google Shape;608;p90"/>
          <p:cNvSpPr txBox="1"/>
          <p:nvPr>
            <p:ph idx="4294967295" type="title"/>
          </p:nvPr>
        </p:nvSpPr>
        <p:spPr>
          <a:xfrm>
            <a:off x="3360117" y="1078760"/>
            <a:ext cx="3952200" cy="4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Jonathan Bechtel</a:t>
            </a:r>
            <a:endParaRPr>
              <a:solidFill>
                <a:srgbClr val="FF0000"/>
              </a:solidFill>
            </a:endParaRPr>
          </a:p>
        </p:txBody>
      </p:sp>
      <p:sp>
        <p:nvSpPr>
          <p:cNvPr id="609" name="Google Shape;609;p90"/>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91"/>
          <p:cNvSpPr txBox="1"/>
          <p:nvPr>
            <p:ph type="title"/>
          </p:nvPr>
        </p:nvSpPr>
        <p:spPr>
          <a:xfrm>
            <a:off x="320275" y="517575"/>
            <a:ext cx="4610700" cy="30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About You?</a:t>
            </a:r>
            <a:endParaRPr/>
          </a:p>
          <a:p>
            <a:pPr indent="0" lvl="0" marL="0" rtl="0" algn="l">
              <a:spcBef>
                <a:spcPts val="0"/>
              </a:spcBef>
              <a:spcAft>
                <a:spcPts val="0"/>
              </a:spcAft>
              <a:buNone/>
            </a:pPr>
            <a:r>
              <a:t/>
            </a:r>
            <a:endParaRPr/>
          </a:p>
          <a:p>
            <a:pPr indent="-393700" lvl="0" marL="457200" rtl="0" algn="l">
              <a:spcBef>
                <a:spcPts val="0"/>
              </a:spcBef>
              <a:spcAft>
                <a:spcPts val="0"/>
              </a:spcAft>
              <a:buSzPts val="2600"/>
              <a:buChar char="-"/>
            </a:pPr>
            <a:r>
              <a:rPr lang="en"/>
              <a:t>What brought you here?</a:t>
            </a:r>
            <a:endParaRPr/>
          </a:p>
          <a:p>
            <a:pPr indent="-393700" lvl="0" marL="457200" rtl="0" algn="l">
              <a:spcBef>
                <a:spcPts val="0"/>
              </a:spcBef>
              <a:spcAft>
                <a:spcPts val="0"/>
              </a:spcAft>
              <a:buSzPts val="2600"/>
              <a:buChar char="-"/>
            </a:pPr>
            <a:r>
              <a:rPr lang="en"/>
              <a:t>Career background?</a:t>
            </a:r>
            <a:endParaRPr/>
          </a:p>
          <a:p>
            <a:pPr indent="-393700" lvl="0" marL="457200" rtl="0" algn="l">
              <a:spcBef>
                <a:spcPts val="0"/>
              </a:spcBef>
              <a:spcAft>
                <a:spcPts val="0"/>
              </a:spcAft>
              <a:buSzPts val="2600"/>
              <a:buChar char="-"/>
            </a:pPr>
            <a:r>
              <a:rPr lang="en"/>
              <a:t>What are you looking to get out of the class?</a:t>
            </a:r>
            <a:endParaRPr/>
          </a:p>
        </p:txBody>
      </p:sp>
      <p:sp>
        <p:nvSpPr>
          <p:cNvPr id="615" name="Google Shape;615;p91"/>
          <p:cNvSpPr txBox="1"/>
          <p:nvPr>
            <p:ph idx="12" type="sldNum"/>
          </p:nvPr>
        </p:nvSpPr>
        <p:spPr>
          <a:xfrm>
            <a:off x="140850" y="4662725"/>
            <a:ext cx="202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2018 General Assembly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